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53.jpeg" ContentType="image/jpeg"/>
  <Override PartName="/ppt/media/image1.jpeg" ContentType="image/jpeg"/>
  <Override PartName="/ppt/media/image28.png" ContentType="image/png"/>
  <Override PartName="/ppt/media/image58.png" ContentType="image/png"/>
  <Override PartName="/ppt/media/image56.jpeg" ContentType="image/jpeg"/>
  <Override PartName="/ppt/media/image2.png" ContentType="image/png"/>
  <Override PartName="/ppt/media/image4.jpeg" ContentType="image/jpeg"/>
  <Override PartName="/ppt/media/image3.jpeg" ContentType="image/jpeg"/>
  <Override PartName="/ppt/media/image55.jpeg" ContentType="image/jpeg"/>
  <Override PartName="/ppt/media/image11.png" ContentType="image/png"/>
  <Override PartName="/ppt/media/image5.jpeg" ContentType="image/jpeg"/>
  <Override PartName="/ppt/media/image57.jpeg" ContentType="image/jpeg"/>
  <Override PartName="/ppt/media/image6.jpeg" ContentType="image/jpeg"/>
  <Override PartName="/ppt/media/image7.jpeg" ContentType="image/jpeg"/>
  <Override PartName="/ppt/media/image31.png" ContentType="image/png"/>
  <Override PartName="/ppt/media/image8.jpeg" ContentType="image/jpeg"/>
  <Override PartName="/ppt/media/image41.png" ContentType="image/png"/>
  <Override PartName="/ppt/media/image9.jpeg" ContentType="image/jpeg"/>
  <Override PartName="/ppt/media/image51.png" ContentType="image/png"/>
  <Override PartName="/ppt/media/image10.jpeg" ContentType="image/jpeg"/>
  <Override PartName="/ppt/media/image12.png" ContentType="image/png"/>
  <Override PartName="/ppt/media/image107.jpeg" ContentType="image/jpeg"/>
  <Override PartName="/ppt/media/image18.jpeg" ContentType="image/jpeg"/>
  <Override PartName="/ppt/media/image13.png" ContentType="image/png"/>
  <Override PartName="/ppt/media/image46.jpeg" ContentType="image/jpe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hdphoto1.wdp" ContentType="image/vnd.ms-photo"/>
  <Override PartName="/ppt/media/image36.jpeg" ContentType="image/jpeg"/>
  <Override PartName="/ppt/media/image17.jpeg" ContentType="image/jpeg"/>
  <Override PartName="/ppt/media/image84.jpeg" ContentType="image/jpeg"/>
  <Override PartName="/ppt/media/image59.png" ContentType="image/png"/>
  <Override PartName="/ppt/media/image108.jpeg" ContentType="image/jpeg"/>
  <Override PartName="/ppt/media/image19.jpeg" ContentType="image/jpeg"/>
  <Override PartName="/ppt/media/image20.jpeg" ContentType="image/jpeg"/>
  <Override PartName="/ppt/media/image110.jpeg" ContentType="image/jpeg"/>
  <Override PartName="/ppt/media/image21.jpeg" ContentType="image/jpeg"/>
  <Override PartName="/ppt/media/image111.jpeg" ContentType="image/jpeg"/>
  <Override PartName="/ppt/media/image22.jpeg" ContentType="image/jpeg"/>
  <Override PartName="/ppt/media/image112.jpeg" ContentType="image/jpeg"/>
  <Override PartName="/ppt/media/image23.jpeg" ContentType="image/jpeg"/>
  <Override PartName="/ppt/media/image113.jpeg" ContentType="image/jpeg"/>
  <Override PartName="/ppt/media/image24.jpeg" ContentType="image/jpeg"/>
  <Override PartName="/ppt/media/image114.jpeg" ContentType="image/jpeg"/>
  <Override PartName="/ppt/media/image25.jpeg" ContentType="image/jpeg"/>
  <Override PartName="/ppt/media/image27.png" ContentType="image/png"/>
  <Override PartName="/ppt/media/image26.png" ContentType="image/png"/>
  <Override PartName="/ppt/media/hdphoto2.wdp" ContentType="image/vnd.ms-photo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48.jpeg" ContentType="image/jpeg"/>
  <Override PartName="/ppt/media/image34.png" ContentType="image/png"/>
  <Override PartName="/ppt/media/image37.jpeg" ContentType="image/jpeg"/>
  <Override PartName="/ppt/media/image38.jpeg" ContentType="image/jpeg"/>
  <Override PartName="/ppt/media/image39.jpeg" ContentType="image/jpeg"/>
  <Override PartName="/ppt/media/image40.png" ContentType="image/png"/>
  <Override PartName="/ppt/media/image42.png" ContentType="image/png"/>
  <Override PartName="/ppt/media/image43.png" ContentType="image/png"/>
  <Override PartName="/ppt/media/image44.jpeg" ContentType="image/jpeg"/>
  <Override PartName="/ppt/media/image60.png" ContentType="image/png"/>
  <Override PartName="/ppt/media/image45.jpeg" ContentType="image/jpeg"/>
  <Override PartName="/ppt/media/image47.jpeg" ContentType="image/jpeg"/>
  <Override PartName="/ppt/media/image49.png" ContentType="image/png"/>
  <Override PartName="/ppt/media/image83.jpeg" ContentType="image/jpeg"/>
  <Override PartName="/ppt/media/image121.png" ContentType="image/png"/>
  <Override PartName="/ppt/media/image50.png" ContentType="image/png"/>
  <Override PartName="/ppt/media/image52.png" ContentType="image/png"/>
  <Override PartName="/ppt/media/image54.jpeg" ContentType="image/jpeg"/>
  <Override PartName="/ppt/media/image61.png" ContentType="image/png"/>
  <Override PartName="/ppt/media/image62.jpeg" ContentType="image/jpeg"/>
  <Override PartName="/ppt/media/image63.jpeg" ContentType="image/jpeg"/>
  <Override PartName="/ppt/media/image64.png" ContentType="image/png"/>
  <Override PartName="/ppt/media/image65.png" ContentType="image/png"/>
  <Override PartName="/ppt/media/image66.png" ContentType="image/png"/>
  <Override PartName="/ppt/media/image100.jpeg" ContentType="image/jpeg"/>
  <Override PartName="/ppt/media/image67.png" ContentType="image/png"/>
  <Override PartName="/ppt/media/image68.jpeg" ContentType="image/jpeg"/>
  <Override PartName="/ppt/media/image69.jpeg" ContentType="image/jpe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png" ContentType="image/png"/>
  <Override PartName="/ppt/media/image79.png" ContentType="image/png"/>
  <Override PartName="/ppt/media/image86.jpeg" ContentType="image/jpeg"/>
  <Override PartName="/ppt/media/image80.png" ContentType="image/png"/>
  <Override PartName="/ppt/media/image81.png" ContentType="image/png"/>
  <Override PartName="/ppt/media/image82.jpeg" ContentType="image/jpeg"/>
  <Override PartName="/ppt/media/image85.jpeg" ContentType="image/jpe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jpeg" ContentType="image/jpeg"/>
  <Override PartName="/ppt/media/image92.jpeg" ContentType="image/jpeg"/>
  <Override PartName="/ppt/media/image93.jpeg" ContentType="image/jpeg"/>
  <Override PartName="/ppt/media/image94.jpeg" ContentType="image/jpeg"/>
  <Override PartName="/ppt/media/image95.jpeg" ContentType="image/jpe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1.jpeg" ContentType="image/jpeg"/>
  <Override PartName="/ppt/media/image102.jpeg" ContentType="image/jpe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9.jpeg" ContentType="image/jpeg"/>
  <Override PartName="/ppt/media/image115.png" ContentType="image/png"/>
  <Override PartName="/ppt/media/image116.png" ContentType="image/png"/>
  <Override PartName="/ppt/media/image117.jpeg" ContentType="image/jpeg"/>
  <Override PartName="/ppt/media/image118.tif" ContentType="image/tiff"/>
  <Override PartName="/ppt/media/image119.png" ContentType="image/png"/>
  <Override PartName="/ppt/media/image120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desplazar la diapositiva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MX" sz="2000" spc="-1" strike="noStrike">
                <a:latin typeface="Arial"/>
              </a:rPr>
              <a:t>Pulse para editar el formato de las notas</a:t>
            </a:r>
            <a:endParaRPr b="0" lang="es-MX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MX" sz="1400" spc="-1" strike="noStrike">
                <a:latin typeface="Times New Roman"/>
              </a:rPr>
              <a:t>&lt;cabecera&gt;</a:t>
            </a:r>
            <a:endParaRPr b="0" lang="es-MX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s-MX" sz="1400" spc="-1" strike="noStrike">
                <a:latin typeface="Times New Roman"/>
              </a:rPr>
              <a:t>&lt;fecha/hora&gt;</a:t>
            </a:r>
            <a:endParaRPr b="0" lang="es-MX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MX" sz="1400" spc="-1" strike="noStrike">
                <a:latin typeface="Times New Roman"/>
              </a:rPr>
              <a:t>&lt;pie de página&gt;</a:t>
            </a:r>
            <a:endParaRPr b="0" lang="es-MX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44450CE9-4797-40D0-8DD3-CA7883A21367}" type="slidenum">
              <a:rPr b="0" lang="es-MX" sz="1400" spc="-1" strike="noStrike">
                <a:latin typeface="Times New Roman"/>
              </a:rPr>
              <a:t>&lt;número&gt;</a:t>
            </a:fld>
            <a:endParaRPr b="0" lang="es-MX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MX" sz="20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fld id="{D9BC4C87-1610-446C-BD08-CBC357BDBA04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MX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1122480"/>
            <a:ext cx="77720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2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6000" spc="-1" strike="noStrike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b="0" lang="es-E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fld id="{6AF400B8-C175-4383-8D44-45A2C3A951AB}" type="datetime">
              <a:rPr b="0" lang="es-ES" sz="1200" spc="-1" strike="noStrike">
                <a:solidFill>
                  <a:srgbClr val="8b8b8b"/>
                </a:solidFill>
                <a:latin typeface="Calibri"/>
              </a:rPr>
              <a:t>22/01/22</a:t>
            </a:fld>
            <a:endParaRPr b="0" lang="es-MX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s-MX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F49726F3-BC70-4EC9-901D-A275D8618F8D}" type="slidenum">
              <a:rPr b="0" lang="es-E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MX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hyperlink" Target="https://www.facebook.com/Zavaromx" TargetMode="External"/><Relationship Id="rId11" Type="http://schemas.openxmlformats.org/officeDocument/2006/relationships/hyperlink" Target="https://www.facebook.com/Zavaromx" TargetMode="External"/><Relationship Id="rId12" Type="http://schemas.openxmlformats.org/officeDocument/2006/relationships/hyperlink" Target="https://www.instagram.com/zavaromx" TargetMode="External"/><Relationship Id="rId13" Type="http://schemas.openxmlformats.org/officeDocument/2006/relationships/hyperlink" Target="https://www.instagram.com/zavaromx" TargetMode="External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7" Type="http://schemas.openxmlformats.org/officeDocument/2006/relationships/image" Target="../media/image14.png"/><Relationship Id="rId18" Type="http://schemas.openxmlformats.org/officeDocument/2006/relationships/hyperlink" Target="https://wa.me/message/MZRNLXOD4UBME1" TargetMode="External"/><Relationship Id="rId19" Type="http://schemas.openxmlformats.org/officeDocument/2006/relationships/hyperlink" Target="https://wa.me/message/MZRNLXOD4UBME1" TargetMode="External"/><Relationship Id="rId20" Type="http://schemas.openxmlformats.org/officeDocument/2006/relationships/slideLayout" Target="../slideLayouts/slideLayout2.xml"/><Relationship Id="rId21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jpeg"/><Relationship Id="rId4" Type="http://schemas.openxmlformats.org/officeDocument/2006/relationships/image" Target="../media/image85.jpeg"/><Relationship Id="rId5" Type="http://schemas.openxmlformats.org/officeDocument/2006/relationships/image" Target="../media/image86.jpeg"/><Relationship Id="rId6" Type="http://schemas.openxmlformats.org/officeDocument/2006/relationships/hyperlink" Target="https://www.facebook.com/Zavaromx" TargetMode="External"/><Relationship Id="rId7" Type="http://schemas.openxmlformats.org/officeDocument/2006/relationships/hyperlink" Target="https://www.facebook.com/Zavaromx" TargetMode="External"/><Relationship Id="rId8" Type="http://schemas.openxmlformats.org/officeDocument/2006/relationships/hyperlink" Target="https://www.instagram.com/zavaromx" TargetMode="External"/><Relationship Id="rId9" Type="http://schemas.openxmlformats.org/officeDocument/2006/relationships/hyperlink" Target="https://www.instagram.com/zavaromx" TargetMode="External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hyperlink" Target="https://wa.me/message/MZRNLXOD4UBME1" TargetMode="External"/><Relationship Id="rId15" Type="http://schemas.openxmlformats.org/officeDocument/2006/relationships/hyperlink" Target="https://wa.me/message/MZRNLXOD4UBME1" TargetMode="External"/><Relationship Id="rId16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5" Type="http://schemas.openxmlformats.org/officeDocument/2006/relationships/image" Target="../media/image95.jpeg"/><Relationship Id="rId6" Type="http://schemas.openxmlformats.org/officeDocument/2006/relationships/hyperlink" Target="https://www.facebook.com/Zavaromx" TargetMode="External"/><Relationship Id="rId7" Type="http://schemas.openxmlformats.org/officeDocument/2006/relationships/hyperlink" Target="https://www.facebook.com/Zavaromx" TargetMode="External"/><Relationship Id="rId8" Type="http://schemas.openxmlformats.org/officeDocument/2006/relationships/hyperlink" Target="https://www.instagram.com/zavaromx" TargetMode="External"/><Relationship Id="rId9" Type="http://schemas.openxmlformats.org/officeDocument/2006/relationships/hyperlink" Target="https://www.instagram.com/zavaromx" TargetMode="External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hyperlink" Target="https://wa.me/message/MZRNLXOD4UBME1" TargetMode="External"/><Relationship Id="rId15" Type="http://schemas.openxmlformats.org/officeDocument/2006/relationships/hyperlink" Target="https://wa.me/message/MZRNLXOD4UBME1" TargetMode="External"/><Relationship Id="rId16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jpeg"/><Relationship Id="rId3" Type="http://schemas.openxmlformats.org/officeDocument/2006/relationships/image" Target="../media/image102.jpeg"/><Relationship Id="rId4" Type="http://schemas.openxmlformats.org/officeDocument/2006/relationships/hyperlink" Target="https://www.facebook.com/Zavaromx" TargetMode="External"/><Relationship Id="rId5" Type="http://schemas.openxmlformats.org/officeDocument/2006/relationships/hyperlink" Target="https://www.facebook.com/Zavaromx" TargetMode="External"/><Relationship Id="rId6" Type="http://schemas.openxmlformats.org/officeDocument/2006/relationships/hyperlink" Target="https://www.instagram.com/zavaromx" TargetMode="External"/><Relationship Id="rId7" Type="http://schemas.openxmlformats.org/officeDocument/2006/relationships/hyperlink" Target="https://www.instagram.com/zavaromx" TargetMode="External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hyperlink" Target="https://wa.me/message/MZRNLXOD4UBME1" TargetMode="External"/><Relationship Id="rId13" Type="http://schemas.openxmlformats.org/officeDocument/2006/relationships/hyperlink" Target="https://wa.me/message/MZRNLXOD4UBME1" TargetMode="External"/><Relationship Id="rId14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7.jpeg"/><Relationship Id="rId2" Type="http://schemas.openxmlformats.org/officeDocument/2006/relationships/image" Target="../media/image108.jpeg"/><Relationship Id="rId3" Type="http://schemas.openxmlformats.org/officeDocument/2006/relationships/image" Target="../media/image109.jpeg"/><Relationship Id="rId4" Type="http://schemas.openxmlformats.org/officeDocument/2006/relationships/image" Target="../media/image110.jpeg"/><Relationship Id="rId5" Type="http://schemas.openxmlformats.org/officeDocument/2006/relationships/image" Target="../media/image111.jpeg"/><Relationship Id="rId6" Type="http://schemas.openxmlformats.org/officeDocument/2006/relationships/image" Target="../media/image112.jpeg"/><Relationship Id="rId7" Type="http://schemas.openxmlformats.org/officeDocument/2006/relationships/image" Target="../media/image113.jpeg"/><Relationship Id="rId8" Type="http://schemas.openxmlformats.org/officeDocument/2006/relationships/image" Target="../media/image114.jpe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jpeg"/><Relationship Id="rId12" Type="http://schemas.openxmlformats.org/officeDocument/2006/relationships/image" Target="../media/image118.tif"/><Relationship Id="rId13" Type="http://schemas.openxmlformats.org/officeDocument/2006/relationships/hyperlink" Target="https://www.facebook.com/Zavaromx" TargetMode="External"/><Relationship Id="rId14" Type="http://schemas.openxmlformats.org/officeDocument/2006/relationships/hyperlink" Target="https://www.facebook.com/Zavaromx" TargetMode="External"/><Relationship Id="rId15" Type="http://schemas.openxmlformats.org/officeDocument/2006/relationships/hyperlink" Target="https://www.instagram.com/zavaromx" TargetMode="External"/><Relationship Id="rId16" Type="http://schemas.openxmlformats.org/officeDocument/2006/relationships/hyperlink" Target="https://www.instagram.com/zavaromx" TargetMode="External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hyperlink" Target="https://wa.me/message/MZRNLXOD4UBME1" TargetMode="External"/><Relationship Id="rId22" Type="http://schemas.openxmlformats.org/officeDocument/2006/relationships/hyperlink" Target="https://wa.me/message/MZRNLXOD4UBME1" TargetMode="External"/><Relationship Id="rId23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hyperlink" Target="https://www.facebook.com/Zavaromx" TargetMode="External"/><Relationship Id="rId3" Type="http://schemas.openxmlformats.org/officeDocument/2006/relationships/hyperlink" Target="https://www.facebook.com/Zavaromx" TargetMode="External"/><Relationship Id="rId4" Type="http://schemas.openxmlformats.org/officeDocument/2006/relationships/hyperlink" Target="https://www.instagram.com/zavaromx" TargetMode="External"/><Relationship Id="rId5" Type="http://schemas.openxmlformats.org/officeDocument/2006/relationships/hyperlink" Target="https://www.instagram.com/zavaromx" TargetMode="External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hyperlink" Target="https://wa.me/message/MZRNLXOD4UBME1" TargetMode="External"/><Relationship Id="rId11" Type="http://schemas.openxmlformats.org/officeDocument/2006/relationships/hyperlink" Target="https://wa.me/message/MZRNLXOD4UBME1" TargetMode="External"/><Relationship Id="rId1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microsoft.com/office/2007/relationships/hdphoto" Target="../media/hdphoto1.wdp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21.jpeg"/><Relationship Id="rId9" Type="http://schemas.openxmlformats.org/officeDocument/2006/relationships/image" Target="../media/image22.jpeg"/><Relationship Id="rId10" Type="http://schemas.openxmlformats.org/officeDocument/2006/relationships/image" Target="../media/image23.jpeg"/><Relationship Id="rId11" Type="http://schemas.openxmlformats.org/officeDocument/2006/relationships/image" Target="../media/image24.jpeg"/><Relationship Id="rId12" Type="http://schemas.openxmlformats.org/officeDocument/2006/relationships/image" Target="../media/image25.jpeg"/><Relationship Id="rId13" Type="http://schemas.openxmlformats.org/officeDocument/2006/relationships/hyperlink" Target="https://www.facebook.com/Zavaromx" TargetMode="External"/><Relationship Id="rId14" Type="http://schemas.openxmlformats.org/officeDocument/2006/relationships/hyperlink" Target="https://www.facebook.com/Zavaromx" TargetMode="External"/><Relationship Id="rId15" Type="http://schemas.openxmlformats.org/officeDocument/2006/relationships/hyperlink" Target="https://www.instagram.com/zavaromx" TargetMode="External"/><Relationship Id="rId16" Type="http://schemas.openxmlformats.org/officeDocument/2006/relationships/hyperlink" Target="https://www.instagram.com/zavaromx" TargetMode="External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hyperlink" Target="https://wa.me/message/MZRNLXOD4UBME1" TargetMode="External"/><Relationship Id="rId22" Type="http://schemas.openxmlformats.org/officeDocument/2006/relationships/hyperlink" Target="https://wa.me/message/MZRNLXOD4UBME1" TargetMode="External"/><Relationship Id="rId2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microsoft.com/office/2007/relationships/hdphoto" Target="../media/hdphoto2.wdp"/><Relationship Id="rId3" Type="http://schemas.openxmlformats.org/officeDocument/2006/relationships/hyperlink" Target="https://www.facebook.com/Zavaromx" TargetMode="External"/><Relationship Id="rId4" Type="http://schemas.openxmlformats.org/officeDocument/2006/relationships/hyperlink" Target="https://www.facebook.com/Zavaromx" TargetMode="External"/><Relationship Id="rId5" Type="http://schemas.openxmlformats.org/officeDocument/2006/relationships/hyperlink" Target="https://www.instagram.com/zavaromx" TargetMode="External"/><Relationship Id="rId6" Type="http://schemas.openxmlformats.org/officeDocument/2006/relationships/hyperlink" Target="https://www.instagram.com/zavaromx" TargetMode="External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hyperlink" Target="https://wa.me/message/MZRNLXOD4UBME1" TargetMode="External"/><Relationship Id="rId12" Type="http://schemas.openxmlformats.org/officeDocument/2006/relationships/hyperlink" Target="https://wa.me/message/MZRNLXOD4UBME1" TargetMode="External"/><Relationship Id="rId1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hyperlink" Target="https://www.facebook.com/Zavaromx" TargetMode="External"/><Relationship Id="rId7" Type="http://schemas.openxmlformats.org/officeDocument/2006/relationships/hyperlink" Target="https://www.facebook.com/Zavaromx" TargetMode="External"/><Relationship Id="rId8" Type="http://schemas.openxmlformats.org/officeDocument/2006/relationships/hyperlink" Target="https://www.instagram.com/zavaromx" TargetMode="External"/><Relationship Id="rId9" Type="http://schemas.openxmlformats.org/officeDocument/2006/relationships/hyperlink" Target="https://www.instagram.com/zavaromx" TargetMode="External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hyperlink" Target="https://wa.me/message/MZRNLXOD4UBME1" TargetMode="External"/><Relationship Id="rId15" Type="http://schemas.openxmlformats.org/officeDocument/2006/relationships/hyperlink" Target="https://wa.me/message/MZRNLXOD4UBME1" TargetMode="External"/><Relationship Id="rId16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hyperlink" Target="https://www.facebook.com/Zavaromx" TargetMode="External"/><Relationship Id="rId7" Type="http://schemas.openxmlformats.org/officeDocument/2006/relationships/hyperlink" Target="https://www.facebook.com/Zavaromx" TargetMode="External"/><Relationship Id="rId8" Type="http://schemas.openxmlformats.org/officeDocument/2006/relationships/hyperlink" Target="https://www.instagram.com/zavaromx" TargetMode="External"/><Relationship Id="rId9" Type="http://schemas.openxmlformats.org/officeDocument/2006/relationships/hyperlink" Target="https://www.instagram.com/zavaromx" TargetMode="External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hyperlink" Target="https://wa.me/message/MZRNLXOD4UBME1" TargetMode="External"/><Relationship Id="rId15" Type="http://schemas.openxmlformats.org/officeDocument/2006/relationships/hyperlink" Target="https://wa.me/message/MZRNLXOD4UBME1" TargetMode="External"/><Relationship Id="rId16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6" Type="http://schemas.openxmlformats.org/officeDocument/2006/relationships/hyperlink" Target="https://www.facebook.com/Zavaromx" TargetMode="External"/><Relationship Id="rId7" Type="http://schemas.openxmlformats.org/officeDocument/2006/relationships/hyperlink" Target="https://www.facebook.com/Zavaromx" TargetMode="External"/><Relationship Id="rId8" Type="http://schemas.openxmlformats.org/officeDocument/2006/relationships/hyperlink" Target="https://www.instagram.com/zavaromx" TargetMode="External"/><Relationship Id="rId9" Type="http://schemas.openxmlformats.org/officeDocument/2006/relationships/hyperlink" Target="https://www.instagram.com/zavaromx" TargetMode="External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hyperlink" Target="https://wa.me/message/MZRNLXOD4UBME1" TargetMode="External"/><Relationship Id="rId15" Type="http://schemas.openxmlformats.org/officeDocument/2006/relationships/hyperlink" Target="https://wa.me/message/MZRNLXOD4UBME1" TargetMode="External"/><Relationship Id="rId16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jpeg"/><Relationship Id="rId3" Type="http://schemas.openxmlformats.org/officeDocument/2006/relationships/hyperlink" Target="https://www.facebook.com/Zavaromx" TargetMode="External"/><Relationship Id="rId4" Type="http://schemas.openxmlformats.org/officeDocument/2006/relationships/hyperlink" Target="https://www.facebook.com/Zavaromx" TargetMode="External"/><Relationship Id="rId5" Type="http://schemas.openxmlformats.org/officeDocument/2006/relationships/hyperlink" Target="https://www.instagram.com/zavaromx" TargetMode="External"/><Relationship Id="rId6" Type="http://schemas.openxmlformats.org/officeDocument/2006/relationships/hyperlink" Target="https://www.instagram.com/zavaromx" TargetMode="External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hyperlink" Target="https://wa.me/message/MZRNLXOD4UBME1" TargetMode="External"/><Relationship Id="rId12" Type="http://schemas.openxmlformats.org/officeDocument/2006/relationships/hyperlink" Target="https://wa.me/message/MZRNLXOD4UBME1" TargetMode="External"/><Relationship Id="rId1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jpeg"/><Relationship Id="rId3" Type="http://schemas.openxmlformats.org/officeDocument/2006/relationships/hyperlink" Target="https://www.facebook.com/Zavaromx" TargetMode="External"/><Relationship Id="rId4" Type="http://schemas.openxmlformats.org/officeDocument/2006/relationships/hyperlink" Target="https://www.facebook.com/Zavaromx" TargetMode="External"/><Relationship Id="rId5" Type="http://schemas.openxmlformats.org/officeDocument/2006/relationships/hyperlink" Target="https://www.instagram.com/zavaromx" TargetMode="External"/><Relationship Id="rId6" Type="http://schemas.openxmlformats.org/officeDocument/2006/relationships/hyperlink" Target="https://www.instagram.com/zavaromx" TargetMode="External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hyperlink" Target="https://wa.me/message/MZRNLXOD4UBME1" TargetMode="External"/><Relationship Id="rId12" Type="http://schemas.openxmlformats.org/officeDocument/2006/relationships/hyperlink" Target="https://wa.me/message/MZRNLXOD4UBME1" TargetMode="External"/><Relationship Id="rId1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jpeg"/><Relationship Id="rId3" Type="http://schemas.openxmlformats.org/officeDocument/2006/relationships/image" Target="../media/image76.jpeg"/><Relationship Id="rId4" Type="http://schemas.openxmlformats.org/officeDocument/2006/relationships/image" Target="../media/image77.jpeg"/><Relationship Id="rId5" Type="http://schemas.openxmlformats.org/officeDocument/2006/relationships/hyperlink" Target="https://www.facebook.com/Zavaromx" TargetMode="External"/><Relationship Id="rId6" Type="http://schemas.openxmlformats.org/officeDocument/2006/relationships/hyperlink" Target="https://www.facebook.com/Zavaromx" TargetMode="External"/><Relationship Id="rId7" Type="http://schemas.openxmlformats.org/officeDocument/2006/relationships/hyperlink" Target="https://www.instagram.com/zavaromx" TargetMode="External"/><Relationship Id="rId8" Type="http://schemas.openxmlformats.org/officeDocument/2006/relationships/hyperlink" Target="https://www.instagram.com/zavaromx" TargetMode="External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hyperlink" Target="https://wa.me/message/MZRNLXOD4UBME1" TargetMode="External"/><Relationship Id="rId14" Type="http://schemas.openxmlformats.org/officeDocument/2006/relationships/hyperlink" Target="https://wa.me/message/MZRNLXOD4UBME1" TargetMode="External"/><Relationship Id="rId1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n 3" descr=""/>
          <p:cNvPicPr/>
          <p:nvPr/>
        </p:nvPicPr>
        <p:blipFill>
          <a:blip r:embed="rId1"/>
          <a:srcRect l="0" t="0" r="34149" b="59875"/>
          <a:stretch/>
        </p:blipFill>
        <p:spPr>
          <a:xfrm rot="5400000">
            <a:off x="811800" y="1547640"/>
            <a:ext cx="1530000" cy="1244880"/>
          </a:xfrm>
          <a:prstGeom prst="rect">
            <a:avLst/>
          </a:prstGeom>
          <a:ln w="0">
            <a:noFill/>
          </a:ln>
        </p:spPr>
      </p:pic>
      <p:sp>
        <p:nvSpPr>
          <p:cNvPr id="48" name="CuadroTexto 5"/>
          <p:cNvSpPr/>
          <p:nvPr/>
        </p:nvSpPr>
        <p:spPr>
          <a:xfrm>
            <a:off x="2684160" y="1405080"/>
            <a:ext cx="3305160" cy="15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Tela Aida 14 ct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(14 puntos por pulgada - 5.5 puntos por cm) 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100% algodón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Trama Uniforme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Presentación de 75cm x 1m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Tenemos corte lineal por mas metros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Costo $220 metro </a:t>
            </a:r>
            <a:endParaRPr b="0" lang="es-MX" sz="1350" spc="-1" strike="noStrike">
              <a:latin typeface="Arial"/>
            </a:endParaRPr>
          </a:p>
        </p:txBody>
      </p:sp>
      <p:sp>
        <p:nvSpPr>
          <p:cNvPr id="49" name="CuadroTexto 7"/>
          <p:cNvSpPr/>
          <p:nvPr/>
        </p:nvSpPr>
        <p:spPr>
          <a:xfrm>
            <a:off x="711720" y="449280"/>
            <a:ext cx="716724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Telas para bordar: Aida </a:t>
            </a: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Ideal para punto de cruz.  Gracias a su trama uniforme, y el almidón es fácil hacer cruces parejas. 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En 4 colores blanco, azul beige y rosa  </a:t>
            </a:r>
            <a:endParaRPr b="0" lang="es-MX" sz="1400" spc="-1" strike="noStrike">
              <a:latin typeface="Arial"/>
            </a:endParaRPr>
          </a:p>
        </p:txBody>
      </p:sp>
      <p:sp>
        <p:nvSpPr>
          <p:cNvPr id="50" name="CuadroTexto 15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pic>
        <p:nvPicPr>
          <p:cNvPr id="51" name="Imagen 16" descr=""/>
          <p:cNvPicPr/>
          <p:nvPr/>
        </p:nvPicPr>
        <p:blipFill>
          <a:blip r:embed="rId2"/>
          <a:srcRect l="0" t="67169" r="78574" b="16665"/>
          <a:stretch/>
        </p:blipFill>
        <p:spPr>
          <a:xfrm>
            <a:off x="735120" y="3652560"/>
            <a:ext cx="997560" cy="1004760"/>
          </a:xfrm>
          <a:prstGeom prst="rect">
            <a:avLst/>
          </a:prstGeom>
          <a:ln w="0">
            <a:noFill/>
          </a:ln>
        </p:spPr>
      </p:pic>
      <p:pic>
        <p:nvPicPr>
          <p:cNvPr id="52" name="Imagen 17" descr=""/>
          <p:cNvPicPr/>
          <p:nvPr/>
        </p:nvPicPr>
        <p:blipFill>
          <a:blip r:embed="rId3"/>
          <a:srcRect l="0" t="85504" r="79599" b="0"/>
          <a:stretch/>
        </p:blipFill>
        <p:spPr>
          <a:xfrm>
            <a:off x="3321360" y="3664440"/>
            <a:ext cx="1046880" cy="993240"/>
          </a:xfrm>
          <a:prstGeom prst="rect">
            <a:avLst/>
          </a:prstGeom>
          <a:ln w="0">
            <a:noFill/>
          </a:ln>
        </p:spPr>
      </p:pic>
      <p:pic>
        <p:nvPicPr>
          <p:cNvPr id="53" name="Imagen 18" descr=""/>
          <p:cNvPicPr/>
          <p:nvPr/>
        </p:nvPicPr>
        <p:blipFill>
          <a:blip r:embed="rId4"/>
          <a:srcRect l="0" t="41335" r="79710" b="43622"/>
          <a:stretch/>
        </p:blipFill>
        <p:spPr>
          <a:xfrm>
            <a:off x="4576680" y="3664080"/>
            <a:ext cx="1003320" cy="993240"/>
          </a:xfrm>
          <a:prstGeom prst="rect">
            <a:avLst/>
          </a:prstGeom>
          <a:ln w="0">
            <a:noFill/>
          </a:ln>
        </p:spPr>
      </p:pic>
      <p:pic>
        <p:nvPicPr>
          <p:cNvPr id="54" name="Imagen 19" descr=""/>
          <p:cNvPicPr/>
          <p:nvPr/>
        </p:nvPicPr>
        <p:blipFill>
          <a:blip r:embed="rId5"/>
          <a:srcRect l="0" t="0" r="64540" b="75378"/>
          <a:stretch/>
        </p:blipFill>
        <p:spPr>
          <a:xfrm>
            <a:off x="1980000" y="3686760"/>
            <a:ext cx="1071360" cy="993240"/>
          </a:xfrm>
          <a:prstGeom prst="rect">
            <a:avLst/>
          </a:prstGeom>
          <a:ln w="0">
            <a:noFill/>
          </a:ln>
        </p:spPr>
      </p:pic>
      <p:pic>
        <p:nvPicPr>
          <p:cNvPr id="55" name="Imagen 20" descr=""/>
          <p:cNvPicPr/>
          <p:nvPr/>
        </p:nvPicPr>
        <p:blipFill>
          <a:blip r:embed="rId6"/>
          <a:srcRect l="0" t="64237" r="74344" b="0"/>
          <a:stretch/>
        </p:blipFill>
        <p:spPr>
          <a:xfrm>
            <a:off x="3273120" y="4930560"/>
            <a:ext cx="1046880" cy="993240"/>
          </a:xfrm>
          <a:prstGeom prst="rect">
            <a:avLst/>
          </a:prstGeom>
          <a:ln w="0">
            <a:noFill/>
          </a:ln>
        </p:spPr>
      </p:pic>
      <p:pic>
        <p:nvPicPr>
          <p:cNvPr id="56" name="Imagen 21" descr=""/>
          <p:cNvPicPr/>
          <p:nvPr/>
        </p:nvPicPr>
        <p:blipFill>
          <a:blip r:embed="rId7"/>
          <a:srcRect l="0" t="65722" r="76240" b="0"/>
          <a:stretch/>
        </p:blipFill>
        <p:spPr>
          <a:xfrm>
            <a:off x="1980000" y="4957200"/>
            <a:ext cx="1071360" cy="982800"/>
          </a:xfrm>
          <a:prstGeom prst="rect">
            <a:avLst/>
          </a:prstGeom>
          <a:ln w="0">
            <a:noFill/>
          </a:ln>
        </p:spPr>
      </p:pic>
      <p:pic>
        <p:nvPicPr>
          <p:cNvPr id="57" name="Imagen 22" descr=""/>
          <p:cNvPicPr/>
          <p:nvPr/>
        </p:nvPicPr>
        <p:blipFill>
          <a:blip r:embed="rId8"/>
          <a:srcRect l="0" t="46398" r="30604" b="0"/>
          <a:stretch/>
        </p:blipFill>
        <p:spPr>
          <a:xfrm>
            <a:off x="4582440" y="4946760"/>
            <a:ext cx="997560" cy="1004760"/>
          </a:xfrm>
          <a:prstGeom prst="rect">
            <a:avLst/>
          </a:prstGeom>
          <a:ln w="0">
            <a:noFill/>
          </a:ln>
        </p:spPr>
      </p:pic>
      <p:sp>
        <p:nvSpPr>
          <p:cNvPr id="58" name="CuadroTexto 23"/>
          <p:cNvSpPr/>
          <p:nvPr/>
        </p:nvSpPr>
        <p:spPr>
          <a:xfrm>
            <a:off x="949320" y="3418200"/>
            <a:ext cx="63072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Blanco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59" name="CuadroTexto 24"/>
          <p:cNvSpPr/>
          <p:nvPr/>
        </p:nvSpPr>
        <p:spPr>
          <a:xfrm>
            <a:off x="2340000" y="3409560"/>
            <a:ext cx="4798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Azul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60" name="CuadroTexto 25"/>
          <p:cNvSpPr/>
          <p:nvPr/>
        </p:nvSpPr>
        <p:spPr>
          <a:xfrm>
            <a:off x="3600000" y="3435480"/>
            <a:ext cx="5439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Rosa 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61" name="CuadroTexto 26"/>
          <p:cNvSpPr/>
          <p:nvPr/>
        </p:nvSpPr>
        <p:spPr>
          <a:xfrm>
            <a:off x="4808880" y="3420000"/>
            <a:ext cx="59112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Beige 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62" name="CuadroTexto 27"/>
          <p:cNvSpPr/>
          <p:nvPr/>
        </p:nvSpPr>
        <p:spPr>
          <a:xfrm>
            <a:off x="3490920" y="4657680"/>
            <a:ext cx="649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Verde  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63" name="CuadroTexto 28"/>
          <p:cNvSpPr/>
          <p:nvPr/>
        </p:nvSpPr>
        <p:spPr>
          <a:xfrm>
            <a:off x="2316240" y="4674600"/>
            <a:ext cx="5637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Rojo  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64" name="CuadroTexto 29"/>
          <p:cNvSpPr/>
          <p:nvPr/>
        </p:nvSpPr>
        <p:spPr>
          <a:xfrm>
            <a:off x="4860000" y="4657320"/>
            <a:ext cx="69912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Negro    </a:t>
            </a:r>
            <a:endParaRPr b="0" lang="es-MX" sz="1200" spc="-1" strike="noStrike">
              <a:latin typeface="Arial"/>
            </a:endParaRPr>
          </a:p>
        </p:txBody>
      </p:sp>
      <p:pic>
        <p:nvPicPr>
          <p:cNvPr id="65" name="Imagen 30" descr=""/>
          <p:cNvPicPr/>
          <p:nvPr/>
        </p:nvPicPr>
        <p:blipFill>
          <a:blip r:embed="rId9"/>
          <a:srcRect l="0" t="0" r="65166" b="75423"/>
          <a:stretch/>
        </p:blipFill>
        <p:spPr>
          <a:xfrm>
            <a:off x="720000" y="4932000"/>
            <a:ext cx="1071360" cy="1008000"/>
          </a:xfrm>
          <a:prstGeom prst="rect">
            <a:avLst/>
          </a:prstGeom>
          <a:ln w="0">
            <a:noFill/>
          </a:ln>
        </p:spPr>
      </p:pic>
      <p:sp>
        <p:nvSpPr>
          <p:cNvPr id="66" name="CuadroTexto 31"/>
          <p:cNvSpPr/>
          <p:nvPr/>
        </p:nvSpPr>
        <p:spPr>
          <a:xfrm>
            <a:off x="812520" y="4657320"/>
            <a:ext cx="8074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Durazno   </a:t>
            </a:r>
            <a:endParaRPr b="0" lang="es-MX" sz="1200" spc="-1" strike="noStrike">
              <a:latin typeface="Arial"/>
            </a:endParaRPr>
          </a:p>
        </p:txBody>
      </p:sp>
      <p:grpSp>
        <p:nvGrpSpPr>
          <p:cNvPr id="67" name="Grupo 34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68" name="Grupo 33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69" name="Rectángulo 8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0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1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70" name="Rectángulo 9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2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3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71" name="Imagen 10" descr=""/>
              <p:cNvPicPr/>
              <p:nvPr/>
            </p:nvPicPr>
            <p:blipFill>
              <a:blip r:embed="rId14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2" name="Imagen 11" descr=""/>
              <p:cNvPicPr/>
              <p:nvPr/>
            </p:nvPicPr>
            <p:blipFill>
              <a:blip r:embed="rId15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3" name="Imagen 1" descr=""/>
              <p:cNvPicPr/>
              <p:nvPr/>
            </p:nvPicPr>
            <p:blipFill>
              <a:blip r:embed="rId16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4" name="Imagen 14" descr=""/>
              <p:cNvPicPr/>
              <p:nvPr/>
            </p:nvPicPr>
            <p:blipFill>
              <a:blip r:embed="rId17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5" name="Rectángulo 32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8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9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adroTexto 15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213" name="CuadroTexto 21"/>
          <p:cNvSpPr/>
          <p:nvPr/>
        </p:nvSpPr>
        <p:spPr>
          <a:xfrm>
            <a:off x="281160" y="242640"/>
            <a:ext cx="7254000" cy="18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Paquetes esferas Navideñas 10 piezas   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Batidor con forma de esfera 8 cm en MDF de 3 mm 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Para bordar en punto de cruz y lineal 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Consta de 10 bastidores, tela adía 14ct color a elegir (verde, blanco o rojo) y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grafico digital en pdf  a elegir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Paquete $350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214" name="Imagen 1" descr=""/>
          <p:cNvPicPr/>
          <p:nvPr/>
        </p:nvPicPr>
        <p:blipFill>
          <a:blip r:embed="rId1"/>
          <a:stretch/>
        </p:blipFill>
        <p:spPr>
          <a:xfrm>
            <a:off x="3561120" y="4287240"/>
            <a:ext cx="2224800" cy="2110320"/>
          </a:xfrm>
          <a:prstGeom prst="rect">
            <a:avLst/>
          </a:prstGeom>
          <a:ln w="0">
            <a:noFill/>
          </a:ln>
        </p:spPr>
      </p:pic>
      <p:pic>
        <p:nvPicPr>
          <p:cNvPr id="215" name="Imagen 2" descr=""/>
          <p:cNvPicPr/>
          <p:nvPr/>
        </p:nvPicPr>
        <p:blipFill>
          <a:blip r:embed="rId2"/>
          <a:stretch/>
        </p:blipFill>
        <p:spPr>
          <a:xfrm>
            <a:off x="5486400" y="1683000"/>
            <a:ext cx="3380760" cy="3209400"/>
          </a:xfrm>
          <a:prstGeom prst="rect">
            <a:avLst/>
          </a:prstGeom>
          <a:ln w="0">
            <a:noFill/>
          </a:ln>
        </p:spPr>
      </p:pic>
      <p:pic>
        <p:nvPicPr>
          <p:cNvPr id="216" name="Imagen 3" descr=""/>
          <p:cNvPicPr/>
          <p:nvPr/>
        </p:nvPicPr>
        <p:blipFill>
          <a:blip r:embed="rId3"/>
          <a:stretch/>
        </p:blipFill>
        <p:spPr>
          <a:xfrm>
            <a:off x="721800" y="3783600"/>
            <a:ext cx="1986840" cy="1357560"/>
          </a:xfrm>
          <a:prstGeom prst="rect">
            <a:avLst/>
          </a:prstGeom>
          <a:ln w="0">
            <a:noFill/>
          </a:ln>
        </p:spPr>
      </p:pic>
      <p:pic>
        <p:nvPicPr>
          <p:cNvPr id="217" name="Imagen 4" descr=""/>
          <p:cNvPicPr/>
          <p:nvPr/>
        </p:nvPicPr>
        <p:blipFill>
          <a:blip r:embed="rId4"/>
          <a:stretch/>
        </p:blipFill>
        <p:spPr>
          <a:xfrm>
            <a:off x="432360" y="2089080"/>
            <a:ext cx="2565360" cy="1645920"/>
          </a:xfrm>
          <a:prstGeom prst="rect">
            <a:avLst/>
          </a:prstGeom>
          <a:ln w="0">
            <a:noFill/>
          </a:ln>
        </p:spPr>
      </p:pic>
      <p:pic>
        <p:nvPicPr>
          <p:cNvPr id="218" name="Imagen 5" descr=""/>
          <p:cNvPicPr/>
          <p:nvPr/>
        </p:nvPicPr>
        <p:blipFill>
          <a:blip r:embed="rId5"/>
          <a:srcRect l="606" t="1973" r="-606" b="3470"/>
          <a:stretch/>
        </p:blipFill>
        <p:spPr>
          <a:xfrm>
            <a:off x="236160" y="5176800"/>
            <a:ext cx="2948400" cy="1451880"/>
          </a:xfrm>
          <a:prstGeom prst="rect">
            <a:avLst/>
          </a:prstGeom>
          <a:ln w="0">
            <a:noFill/>
          </a:ln>
        </p:spPr>
      </p:pic>
      <p:grpSp>
        <p:nvGrpSpPr>
          <p:cNvPr id="219" name="Grupo 29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220" name="Grupo 30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221" name="Rectángulo 32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6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7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222" name="Rectángulo 33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8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9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223" name="Imagen 34" descr=""/>
              <p:cNvPicPr/>
              <p:nvPr/>
            </p:nvPicPr>
            <p:blipFill>
              <a:blip r:embed="rId10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24" name="Imagen 35" descr=""/>
              <p:cNvPicPr/>
              <p:nvPr/>
            </p:nvPicPr>
            <p:blipFill>
              <a:blip r:embed="rId11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25" name="Imagen 36" descr=""/>
              <p:cNvPicPr/>
              <p:nvPr/>
            </p:nvPicPr>
            <p:blipFill>
              <a:blip r:embed="rId12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26" name="Imagen 37" descr=""/>
              <p:cNvPicPr/>
              <p:nvPr/>
            </p:nvPicPr>
            <p:blipFill>
              <a:blip r:embed="rId13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27" name="Rectángulo 31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4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5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adroTexto 15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229" name="CuadroTexto 21"/>
          <p:cNvSpPr/>
          <p:nvPr/>
        </p:nvSpPr>
        <p:spPr>
          <a:xfrm>
            <a:off x="281160" y="242640"/>
            <a:ext cx="7254000" cy="18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Paquetes esferas Navideñas 30 piezas   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Batidor con forma de esfera 8 cm en MDF de 3 mm 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Para bordar en punto de cruz y lineal 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Consta de 30 bastidores, tela adía 14ct color a elegir (verde, blanco o rojo) y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grafico digital en pdf a elegir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Paquete $750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230" name="Imagen 1" descr=""/>
          <p:cNvPicPr/>
          <p:nvPr/>
        </p:nvPicPr>
        <p:blipFill>
          <a:blip r:embed="rId1"/>
          <a:stretch/>
        </p:blipFill>
        <p:spPr>
          <a:xfrm>
            <a:off x="3561120" y="4287240"/>
            <a:ext cx="2224800" cy="2110320"/>
          </a:xfrm>
          <a:prstGeom prst="rect">
            <a:avLst/>
          </a:prstGeom>
          <a:ln w="0">
            <a:noFill/>
          </a:ln>
        </p:spPr>
      </p:pic>
      <p:pic>
        <p:nvPicPr>
          <p:cNvPr id="231" name="Imagen 2" descr=""/>
          <p:cNvPicPr/>
          <p:nvPr/>
        </p:nvPicPr>
        <p:blipFill>
          <a:blip r:embed="rId2"/>
          <a:stretch/>
        </p:blipFill>
        <p:spPr>
          <a:xfrm>
            <a:off x="5486400" y="1683000"/>
            <a:ext cx="3380760" cy="3209400"/>
          </a:xfrm>
          <a:prstGeom prst="rect">
            <a:avLst/>
          </a:prstGeom>
          <a:ln w="0">
            <a:noFill/>
          </a:ln>
        </p:spPr>
      </p:pic>
      <p:pic>
        <p:nvPicPr>
          <p:cNvPr id="232" name="Imagen 3" descr=""/>
          <p:cNvPicPr/>
          <p:nvPr/>
        </p:nvPicPr>
        <p:blipFill>
          <a:blip r:embed="rId3"/>
          <a:stretch/>
        </p:blipFill>
        <p:spPr>
          <a:xfrm>
            <a:off x="721800" y="3783600"/>
            <a:ext cx="1986840" cy="1357560"/>
          </a:xfrm>
          <a:prstGeom prst="rect">
            <a:avLst/>
          </a:prstGeom>
          <a:ln w="0">
            <a:noFill/>
          </a:ln>
        </p:spPr>
      </p:pic>
      <p:pic>
        <p:nvPicPr>
          <p:cNvPr id="233" name="Imagen 4" descr=""/>
          <p:cNvPicPr/>
          <p:nvPr/>
        </p:nvPicPr>
        <p:blipFill>
          <a:blip r:embed="rId4"/>
          <a:stretch/>
        </p:blipFill>
        <p:spPr>
          <a:xfrm>
            <a:off x="432360" y="2089080"/>
            <a:ext cx="2565360" cy="1645920"/>
          </a:xfrm>
          <a:prstGeom prst="rect">
            <a:avLst/>
          </a:prstGeom>
          <a:ln w="0">
            <a:noFill/>
          </a:ln>
        </p:spPr>
      </p:pic>
      <p:pic>
        <p:nvPicPr>
          <p:cNvPr id="234" name="Imagen 5" descr=""/>
          <p:cNvPicPr/>
          <p:nvPr/>
        </p:nvPicPr>
        <p:blipFill>
          <a:blip r:embed="rId5"/>
          <a:srcRect l="606" t="1973" r="-606" b="3470"/>
          <a:stretch/>
        </p:blipFill>
        <p:spPr>
          <a:xfrm>
            <a:off x="236160" y="5176800"/>
            <a:ext cx="2948400" cy="1451880"/>
          </a:xfrm>
          <a:prstGeom prst="rect">
            <a:avLst/>
          </a:prstGeom>
          <a:ln w="0">
            <a:noFill/>
          </a:ln>
        </p:spPr>
      </p:pic>
      <p:grpSp>
        <p:nvGrpSpPr>
          <p:cNvPr id="235" name="Grupo 29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236" name="Grupo 30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237" name="Rectángulo 32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6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7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238" name="Rectángulo 33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8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9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239" name="Imagen 34" descr=""/>
              <p:cNvPicPr/>
              <p:nvPr/>
            </p:nvPicPr>
            <p:blipFill>
              <a:blip r:embed="rId10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0" name="Imagen 35" descr=""/>
              <p:cNvPicPr/>
              <p:nvPr/>
            </p:nvPicPr>
            <p:blipFill>
              <a:blip r:embed="rId11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1" name="Imagen 36" descr=""/>
              <p:cNvPicPr/>
              <p:nvPr/>
            </p:nvPicPr>
            <p:blipFill>
              <a:blip r:embed="rId12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2" name="Imagen 37" descr=""/>
              <p:cNvPicPr/>
              <p:nvPr/>
            </p:nvPicPr>
            <p:blipFill>
              <a:blip r:embed="rId13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43" name="Rectángulo 31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4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5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adroTexto 15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245" name="CuadroTexto 21"/>
          <p:cNvSpPr/>
          <p:nvPr/>
        </p:nvSpPr>
        <p:spPr>
          <a:xfrm>
            <a:off x="276480" y="242640"/>
            <a:ext cx="6501240" cy="21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Mi Casita  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Bastidor en forma de casa, con archivo digital e impreso 100% personalizado 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de acuerdo a tus gustos e integrantes de  familia 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Para bordar en punto de cruz, lineal y pedrería. </a:t>
            </a: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MDF  3mm 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Consta del bastidor, grafico digital en pdf, tela e hilos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Paquete completo $600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Pieza $100.00  (solo el bastidor)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246" name="Imagen 3" descr=""/>
          <p:cNvPicPr/>
          <p:nvPr/>
        </p:nvPicPr>
        <p:blipFill>
          <a:blip r:embed="rId1"/>
          <a:stretch/>
        </p:blipFill>
        <p:spPr>
          <a:xfrm>
            <a:off x="5438880" y="1461600"/>
            <a:ext cx="3499920" cy="2619720"/>
          </a:xfrm>
          <a:prstGeom prst="rect">
            <a:avLst/>
          </a:prstGeom>
          <a:ln w="0">
            <a:noFill/>
          </a:ln>
        </p:spPr>
      </p:pic>
      <p:pic>
        <p:nvPicPr>
          <p:cNvPr id="247" name="Imagen 4" descr=""/>
          <p:cNvPicPr/>
          <p:nvPr/>
        </p:nvPicPr>
        <p:blipFill>
          <a:blip r:embed="rId2"/>
          <a:stretch/>
        </p:blipFill>
        <p:spPr>
          <a:xfrm>
            <a:off x="540000" y="2291040"/>
            <a:ext cx="4625280" cy="3468960"/>
          </a:xfrm>
          <a:prstGeom prst="rect">
            <a:avLst/>
          </a:prstGeom>
          <a:ln w="0">
            <a:noFill/>
          </a:ln>
        </p:spPr>
      </p:pic>
      <p:pic>
        <p:nvPicPr>
          <p:cNvPr id="248" name="Imagen 5" descr=""/>
          <p:cNvPicPr/>
          <p:nvPr/>
        </p:nvPicPr>
        <p:blipFill>
          <a:blip r:embed="rId3"/>
          <a:stretch/>
        </p:blipFill>
        <p:spPr>
          <a:xfrm>
            <a:off x="5592600" y="4312800"/>
            <a:ext cx="1888560" cy="1418760"/>
          </a:xfrm>
          <a:prstGeom prst="rect">
            <a:avLst/>
          </a:prstGeom>
          <a:ln w="0">
            <a:noFill/>
          </a:ln>
        </p:spPr>
      </p:pic>
      <p:grpSp>
        <p:nvGrpSpPr>
          <p:cNvPr id="249" name="Grupo 29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250" name="Grupo 30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251" name="Rectángulo 32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4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5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252" name="Rectángulo 33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6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7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253" name="Imagen 34" descr=""/>
              <p:cNvPicPr/>
              <p:nvPr/>
            </p:nvPicPr>
            <p:blipFill>
              <a:blip r:embed="rId8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4" name="Imagen 35" descr=""/>
              <p:cNvPicPr/>
              <p:nvPr/>
            </p:nvPicPr>
            <p:blipFill>
              <a:blip r:embed="rId9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5" name="Imagen 36" descr=""/>
              <p:cNvPicPr/>
              <p:nvPr/>
            </p:nvPicPr>
            <p:blipFill>
              <a:blip r:embed="rId10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6" name="Imagen 37" descr=""/>
              <p:cNvPicPr/>
              <p:nvPr/>
            </p:nvPicPr>
            <p:blipFill>
              <a:blip r:embed="rId11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57" name="Rectángulo 31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2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3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adroTexto 15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259" name="CuadroTexto 21"/>
          <p:cNvSpPr/>
          <p:nvPr/>
        </p:nvSpPr>
        <p:spPr>
          <a:xfrm>
            <a:off x="275400" y="537480"/>
            <a:ext cx="700308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4000" spc="-1" strike="noStrike">
                <a:solidFill>
                  <a:srgbClr val="000000"/>
                </a:solidFill>
                <a:latin typeface="Calibri"/>
              </a:rPr>
              <a:t>Gráficos para bordar en PDF </a:t>
            </a:r>
            <a:endParaRPr b="0" lang="es-MX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Grafico en formato PDF y SAGA  con envió inmediato después del pago. </a:t>
            </a:r>
            <a:endParaRPr b="0" lang="es-MX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Ya sea vía Facebook Messenger, Whatss app o correo electrónico.  </a:t>
            </a:r>
            <a:endParaRPr b="0" lang="es-MX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El catalogo se encuentra en nuestra pagina de Facebook </a:t>
            </a:r>
            <a:endParaRPr b="0" lang="es-MX" sz="2000" spc="-1" strike="noStrike">
              <a:latin typeface="Arial"/>
            </a:endParaRPr>
          </a:p>
        </p:txBody>
      </p:sp>
      <p:pic>
        <p:nvPicPr>
          <p:cNvPr id="260" name="Imagen 9" descr=""/>
          <p:cNvPicPr/>
          <p:nvPr/>
        </p:nvPicPr>
        <p:blipFill>
          <a:blip r:embed="rId1"/>
          <a:stretch/>
        </p:blipFill>
        <p:spPr>
          <a:xfrm>
            <a:off x="3242880" y="4765680"/>
            <a:ext cx="1874520" cy="1925640"/>
          </a:xfrm>
          <a:prstGeom prst="rect">
            <a:avLst/>
          </a:prstGeom>
          <a:ln w="0">
            <a:noFill/>
          </a:ln>
        </p:spPr>
      </p:pic>
      <p:pic>
        <p:nvPicPr>
          <p:cNvPr id="261" name="Imagen 10" descr=""/>
          <p:cNvPicPr/>
          <p:nvPr/>
        </p:nvPicPr>
        <p:blipFill>
          <a:blip r:embed="rId2"/>
          <a:stretch/>
        </p:blipFill>
        <p:spPr>
          <a:xfrm>
            <a:off x="164520" y="4260240"/>
            <a:ext cx="1734480" cy="2135160"/>
          </a:xfrm>
          <a:prstGeom prst="rect">
            <a:avLst/>
          </a:prstGeom>
          <a:ln w="0">
            <a:noFill/>
          </a:ln>
        </p:spPr>
      </p:pic>
      <p:pic>
        <p:nvPicPr>
          <p:cNvPr id="262" name="Imagen 1" descr=""/>
          <p:cNvPicPr/>
          <p:nvPr/>
        </p:nvPicPr>
        <p:blipFill>
          <a:blip r:embed="rId3"/>
          <a:stretch/>
        </p:blipFill>
        <p:spPr>
          <a:xfrm>
            <a:off x="7594560" y="1915920"/>
            <a:ext cx="1481400" cy="1857960"/>
          </a:xfrm>
          <a:prstGeom prst="rect">
            <a:avLst/>
          </a:prstGeom>
          <a:ln w="0">
            <a:noFill/>
          </a:ln>
        </p:spPr>
      </p:pic>
      <p:pic>
        <p:nvPicPr>
          <p:cNvPr id="263" name="Imagen 3" descr=""/>
          <p:cNvPicPr/>
          <p:nvPr/>
        </p:nvPicPr>
        <p:blipFill>
          <a:blip r:embed="rId4"/>
          <a:stretch/>
        </p:blipFill>
        <p:spPr>
          <a:xfrm>
            <a:off x="6673680" y="2972520"/>
            <a:ext cx="1210320" cy="1212480"/>
          </a:xfrm>
          <a:prstGeom prst="rect">
            <a:avLst/>
          </a:prstGeom>
          <a:ln w="0">
            <a:noFill/>
          </a:ln>
        </p:spPr>
      </p:pic>
      <p:pic>
        <p:nvPicPr>
          <p:cNvPr id="264" name="Imagen 6" descr=""/>
          <p:cNvPicPr/>
          <p:nvPr/>
        </p:nvPicPr>
        <p:blipFill>
          <a:blip r:embed="rId5"/>
          <a:stretch/>
        </p:blipFill>
        <p:spPr>
          <a:xfrm>
            <a:off x="6287040" y="4021920"/>
            <a:ext cx="1156680" cy="1111320"/>
          </a:xfrm>
          <a:prstGeom prst="rect">
            <a:avLst/>
          </a:prstGeom>
          <a:ln w="0">
            <a:noFill/>
          </a:ln>
        </p:spPr>
      </p:pic>
      <p:pic>
        <p:nvPicPr>
          <p:cNvPr id="265" name="Imagen 7" descr=""/>
          <p:cNvPicPr/>
          <p:nvPr/>
        </p:nvPicPr>
        <p:blipFill>
          <a:blip r:embed="rId6"/>
          <a:stretch/>
        </p:blipFill>
        <p:spPr>
          <a:xfrm>
            <a:off x="8024400" y="3889080"/>
            <a:ext cx="974880" cy="963360"/>
          </a:xfrm>
          <a:prstGeom prst="rect">
            <a:avLst/>
          </a:prstGeom>
          <a:ln w="0">
            <a:noFill/>
          </a:ln>
        </p:spPr>
      </p:pic>
      <p:pic>
        <p:nvPicPr>
          <p:cNvPr id="266" name="Imagen 11" descr=""/>
          <p:cNvPicPr/>
          <p:nvPr/>
        </p:nvPicPr>
        <p:blipFill>
          <a:blip r:embed="rId7"/>
          <a:stretch/>
        </p:blipFill>
        <p:spPr>
          <a:xfrm>
            <a:off x="5597280" y="5248800"/>
            <a:ext cx="982080" cy="1347120"/>
          </a:xfrm>
          <a:prstGeom prst="rect">
            <a:avLst/>
          </a:prstGeom>
          <a:ln w="0">
            <a:noFill/>
          </a:ln>
        </p:spPr>
      </p:pic>
      <p:pic>
        <p:nvPicPr>
          <p:cNvPr id="267" name="Imagen 12" descr=""/>
          <p:cNvPicPr/>
          <p:nvPr/>
        </p:nvPicPr>
        <p:blipFill>
          <a:blip r:embed="rId8"/>
          <a:stretch/>
        </p:blipFill>
        <p:spPr>
          <a:xfrm>
            <a:off x="2064240" y="4059360"/>
            <a:ext cx="1564200" cy="1553760"/>
          </a:xfrm>
          <a:prstGeom prst="rect">
            <a:avLst/>
          </a:prstGeom>
          <a:ln w="0">
            <a:noFill/>
          </a:ln>
        </p:spPr>
      </p:pic>
      <p:pic>
        <p:nvPicPr>
          <p:cNvPr id="268" name="Imagen 4" descr=""/>
          <p:cNvPicPr/>
          <p:nvPr/>
        </p:nvPicPr>
        <p:blipFill>
          <a:blip r:embed="rId9"/>
          <a:stretch/>
        </p:blipFill>
        <p:spPr>
          <a:xfrm>
            <a:off x="1032120" y="2624400"/>
            <a:ext cx="1682640" cy="821520"/>
          </a:xfrm>
          <a:prstGeom prst="rect">
            <a:avLst/>
          </a:prstGeom>
          <a:ln w="0">
            <a:noFill/>
          </a:ln>
        </p:spPr>
      </p:pic>
      <p:pic>
        <p:nvPicPr>
          <p:cNvPr id="269" name="Imagen 13" descr=""/>
          <p:cNvPicPr/>
          <p:nvPr/>
        </p:nvPicPr>
        <p:blipFill>
          <a:blip r:embed="rId10"/>
          <a:stretch/>
        </p:blipFill>
        <p:spPr>
          <a:xfrm>
            <a:off x="2919960" y="2573640"/>
            <a:ext cx="860760" cy="850680"/>
          </a:xfrm>
          <a:prstGeom prst="rect">
            <a:avLst/>
          </a:prstGeom>
          <a:ln w="0">
            <a:noFill/>
          </a:ln>
        </p:spPr>
      </p:pic>
      <p:pic>
        <p:nvPicPr>
          <p:cNvPr id="270" name="Imagen 14" descr=""/>
          <p:cNvPicPr/>
          <p:nvPr/>
        </p:nvPicPr>
        <p:blipFill>
          <a:blip r:embed="rId11"/>
          <a:stretch/>
        </p:blipFill>
        <p:spPr>
          <a:xfrm>
            <a:off x="7594560" y="67680"/>
            <a:ext cx="1222920" cy="1733040"/>
          </a:xfrm>
          <a:prstGeom prst="rect">
            <a:avLst/>
          </a:prstGeom>
          <a:ln w="0">
            <a:noFill/>
          </a:ln>
        </p:spPr>
      </p:pic>
      <p:pic>
        <p:nvPicPr>
          <p:cNvPr id="271" name="Imagen 16" descr=""/>
          <p:cNvPicPr/>
          <p:nvPr/>
        </p:nvPicPr>
        <p:blipFill>
          <a:blip r:embed="rId12"/>
          <a:stretch/>
        </p:blipFill>
        <p:spPr>
          <a:xfrm>
            <a:off x="4432320" y="2823480"/>
            <a:ext cx="1589040" cy="2112120"/>
          </a:xfrm>
          <a:prstGeom prst="rect">
            <a:avLst/>
          </a:prstGeom>
          <a:ln w="0">
            <a:noFill/>
          </a:ln>
        </p:spPr>
      </p:pic>
      <p:grpSp>
        <p:nvGrpSpPr>
          <p:cNvPr id="272" name="Grupo 37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273" name="Grupo 38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274" name="Rectángulo 40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3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4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275" name="Rectángulo 41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5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6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276" name="Imagen 42" descr=""/>
              <p:cNvPicPr/>
              <p:nvPr/>
            </p:nvPicPr>
            <p:blipFill>
              <a:blip r:embed="rId17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7" name="Imagen 43" descr=""/>
              <p:cNvPicPr/>
              <p:nvPr/>
            </p:nvPicPr>
            <p:blipFill>
              <a:blip r:embed="rId18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8" name="Imagen 44" descr=""/>
              <p:cNvPicPr/>
              <p:nvPr/>
            </p:nvPicPr>
            <p:blipFill>
              <a:blip r:embed="rId19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9" name="Imagen 45" descr=""/>
              <p:cNvPicPr/>
              <p:nvPr/>
            </p:nvPicPr>
            <p:blipFill>
              <a:blip r:embed="rId20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80" name="Rectángulo 39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21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22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adroTexto 15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282" name="CuadroTexto 21"/>
          <p:cNvSpPr/>
          <p:nvPr/>
        </p:nvSpPr>
        <p:spPr>
          <a:xfrm>
            <a:off x="450720" y="444240"/>
            <a:ext cx="8749080" cy="441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Procesos de compra y envió 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Todos los procesos de Compra los hacemos vía Facebook, puedes contactarnos vía  Facebook, whatss app o Instagram, 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envíanos un mensaje privado por estos medios para contactarte. 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El pago es por transferencia o deposito bancario, también puedes hacer pagos en Oxxo y por Paypal 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El envió es por Sepomex y tarda de 10 a 15 días en llegar, te proporcionamos  tu numero de guía para que puedas 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seguir tu pedido. Si te interesa otro medio o paquetería es mas costo de envió. 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Si estas en la CDMX el envió es con mensajero y se programa el día y la hora de entrega de acuerdo a 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tu ubicación   y  disponibilidad para recibir el pedido. 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En la compra de telas el envió es gratis.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Si la compra NO incluye telas, es mas gasto de envió  $50. 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En todas tus comparas de mas de 3 piezas hacemos descuentos, Incluyendo compras digitales. 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Gracias por contactarnos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Alejandra Valdés  </a:t>
            </a:r>
            <a:endParaRPr b="0" lang="es-MX" sz="1400" spc="-1" strike="noStrike">
              <a:latin typeface="Arial"/>
            </a:endParaRPr>
          </a:p>
        </p:txBody>
      </p:sp>
      <p:pic>
        <p:nvPicPr>
          <p:cNvPr id="283" name="Imagen 1" descr=""/>
          <p:cNvPicPr/>
          <p:nvPr/>
        </p:nvPicPr>
        <p:blipFill>
          <a:blip r:embed="rId1"/>
          <a:stretch/>
        </p:blipFill>
        <p:spPr>
          <a:xfrm>
            <a:off x="2730960" y="4105080"/>
            <a:ext cx="3068640" cy="2418480"/>
          </a:xfrm>
          <a:prstGeom prst="rect">
            <a:avLst/>
          </a:prstGeom>
          <a:ln w="0">
            <a:noFill/>
          </a:ln>
        </p:spPr>
      </p:pic>
      <p:grpSp>
        <p:nvGrpSpPr>
          <p:cNvPr id="284" name="Grupo 13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285" name="Grupo 14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286" name="Rectángulo 17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2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3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287" name="Rectángulo 18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4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5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288" name="Imagen 19" descr=""/>
              <p:cNvPicPr/>
              <p:nvPr/>
            </p:nvPicPr>
            <p:blipFill>
              <a:blip r:embed="rId6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9" name="Imagen 27" descr=""/>
              <p:cNvPicPr/>
              <p:nvPr/>
            </p:nvPicPr>
            <p:blipFill>
              <a:blip r:embed="rId7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90" name="Imagen 28" descr=""/>
              <p:cNvPicPr/>
              <p:nvPr/>
            </p:nvPicPr>
            <p:blipFill>
              <a:blip r:embed="rId8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91" name="Imagen 29" descr=""/>
              <p:cNvPicPr/>
              <p:nvPr/>
            </p:nvPicPr>
            <p:blipFill>
              <a:blip r:embed="rId9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92" name="Rectángulo 16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0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1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4" descr=""/>
          <p:cNvPicPr/>
          <p:nvPr/>
        </p:nvPicPr>
        <p:blipFill>
          <a:blip r:embed="rId1"/>
          <a:srcRect l="0" t="55614" r="21509" b="0"/>
          <a:stretch/>
        </p:blipFill>
        <p:spPr>
          <a:xfrm rot="5400000">
            <a:off x="541440" y="1637280"/>
            <a:ext cx="1648800" cy="1244880"/>
          </a:xfrm>
          <a:prstGeom prst="rect">
            <a:avLst/>
          </a:prstGeom>
          <a:ln w="0">
            <a:noFill/>
          </a:ln>
        </p:spPr>
      </p:pic>
      <p:sp>
        <p:nvSpPr>
          <p:cNvPr id="77" name="CuadroTexto 6"/>
          <p:cNvSpPr/>
          <p:nvPr/>
        </p:nvSpPr>
        <p:spPr>
          <a:xfrm>
            <a:off x="2471760" y="1468800"/>
            <a:ext cx="3175920" cy="15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Tela Aida 11 ct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(11 puntos por pulgada - 4 puntos por cm) 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100% algodón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Trama Uniforme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Presentación de 75cm x 1m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Tenemos corte lineal por mas metros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Costo $220 metro </a:t>
            </a:r>
            <a:endParaRPr b="0" lang="es-MX" sz="1350" spc="-1" strike="noStrike">
              <a:latin typeface="Arial"/>
            </a:endParaRPr>
          </a:p>
        </p:txBody>
      </p:sp>
      <p:sp>
        <p:nvSpPr>
          <p:cNvPr id="78" name="CuadroTexto 7"/>
          <p:cNvSpPr/>
          <p:nvPr/>
        </p:nvSpPr>
        <p:spPr>
          <a:xfrm>
            <a:off x="711720" y="449280"/>
            <a:ext cx="7167240" cy="66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Telas para bordar: Aida </a:t>
            </a: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Ideal para punto de cruz.  Gracias a su trama uniforme, y el almidón es fácil hacer cruces parejas. </a:t>
            </a:r>
            <a:endParaRPr b="0" lang="es-MX" sz="1400" spc="-1" strike="noStrike">
              <a:latin typeface="Arial"/>
            </a:endParaRPr>
          </a:p>
        </p:txBody>
      </p:sp>
      <p:pic>
        <p:nvPicPr>
          <p:cNvPr id="79" name="Imagen 1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0" t="84360" r="80017" b="0"/>
          <a:stretch/>
        </p:blipFill>
        <p:spPr>
          <a:xfrm>
            <a:off x="738000" y="5001120"/>
            <a:ext cx="961560" cy="1004760"/>
          </a:xfrm>
          <a:prstGeom prst="rect">
            <a:avLst/>
          </a:prstGeom>
          <a:ln w="0">
            <a:noFill/>
          </a:ln>
        </p:spPr>
      </p:pic>
      <p:pic>
        <p:nvPicPr>
          <p:cNvPr id="80" name="Imagen 15" descr=""/>
          <p:cNvPicPr/>
          <p:nvPr/>
        </p:nvPicPr>
        <p:blipFill>
          <a:blip r:embed="rId4"/>
          <a:srcRect l="65933" t="75157" r="0" b="0"/>
          <a:stretch/>
        </p:blipFill>
        <p:spPr>
          <a:xfrm>
            <a:off x="1875960" y="5001120"/>
            <a:ext cx="1037880" cy="1004760"/>
          </a:xfrm>
          <a:prstGeom prst="rect">
            <a:avLst/>
          </a:prstGeom>
          <a:ln w="0">
            <a:noFill/>
          </a:ln>
        </p:spPr>
      </p:pic>
      <p:pic>
        <p:nvPicPr>
          <p:cNvPr id="81" name="Imagen 16" descr=""/>
          <p:cNvPicPr/>
          <p:nvPr/>
        </p:nvPicPr>
        <p:blipFill>
          <a:blip r:embed="rId5"/>
          <a:srcRect l="0" t="67169" r="78574" b="16665"/>
          <a:stretch/>
        </p:blipFill>
        <p:spPr>
          <a:xfrm>
            <a:off x="1932480" y="3664080"/>
            <a:ext cx="997560" cy="1004760"/>
          </a:xfrm>
          <a:prstGeom prst="rect">
            <a:avLst/>
          </a:prstGeom>
          <a:ln w="0">
            <a:noFill/>
          </a:ln>
        </p:spPr>
      </p:pic>
      <p:pic>
        <p:nvPicPr>
          <p:cNvPr id="82" name="Imagen 17" descr=""/>
          <p:cNvPicPr/>
          <p:nvPr/>
        </p:nvPicPr>
        <p:blipFill>
          <a:blip r:embed="rId6"/>
          <a:srcRect l="0" t="85504" r="79599" b="0"/>
          <a:stretch/>
        </p:blipFill>
        <p:spPr>
          <a:xfrm>
            <a:off x="3063600" y="3664080"/>
            <a:ext cx="1046880" cy="993240"/>
          </a:xfrm>
          <a:prstGeom prst="rect">
            <a:avLst/>
          </a:prstGeom>
          <a:ln w="0">
            <a:noFill/>
          </a:ln>
        </p:spPr>
      </p:pic>
      <p:pic>
        <p:nvPicPr>
          <p:cNvPr id="83" name="Imagen 18" descr=""/>
          <p:cNvPicPr/>
          <p:nvPr/>
        </p:nvPicPr>
        <p:blipFill>
          <a:blip r:embed="rId7"/>
          <a:srcRect l="0" t="41335" r="79710" b="43622"/>
          <a:stretch/>
        </p:blipFill>
        <p:spPr>
          <a:xfrm>
            <a:off x="4275720" y="3664080"/>
            <a:ext cx="1003320" cy="993240"/>
          </a:xfrm>
          <a:prstGeom prst="rect">
            <a:avLst/>
          </a:prstGeom>
          <a:ln w="0">
            <a:noFill/>
          </a:ln>
        </p:spPr>
      </p:pic>
      <p:pic>
        <p:nvPicPr>
          <p:cNvPr id="84" name="Imagen 19" descr=""/>
          <p:cNvPicPr/>
          <p:nvPr/>
        </p:nvPicPr>
        <p:blipFill>
          <a:blip r:embed="rId8"/>
          <a:srcRect l="0" t="0" r="64540" b="75378"/>
          <a:stretch/>
        </p:blipFill>
        <p:spPr>
          <a:xfrm>
            <a:off x="735120" y="3664080"/>
            <a:ext cx="1071360" cy="993240"/>
          </a:xfrm>
          <a:prstGeom prst="rect">
            <a:avLst/>
          </a:prstGeom>
          <a:ln w="0">
            <a:noFill/>
          </a:ln>
        </p:spPr>
      </p:pic>
      <p:pic>
        <p:nvPicPr>
          <p:cNvPr id="85" name="Imagen 20" descr=""/>
          <p:cNvPicPr/>
          <p:nvPr/>
        </p:nvPicPr>
        <p:blipFill>
          <a:blip r:embed="rId9"/>
          <a:srcRect l="0" t="64237" r="74344" b="0"/>
          <a:stretch/>
        </p:blipFill>
        <p:spPr>
          <a:xfrm>
            <a:off x="3035880" y="4999680"/>
            <a:ext cx="999360" cy="1006200"/>
          </a:xfrm>
          <a:prstGeom prst="rect">
            <a:avLst/>
          </a:prstGeom>
          <a:ln w="0">
            <a:noFill/>
          </a:ln>
        </p:spPr>
      </p:pic>
      <p:pic>
        <p:nvPicPr>
          <p:cNvPr id="86" name="Imagen 21" descr=""/>
          <p:cNvPicPr/>
          <p:nvPr/>
        </p:nvPicPr>
        <p:blipFill>
          <a:blip r:embed="rId10"/>
          <a:srcRect l="0" t="65722" r="76240" b="0"/>
          <a:stretch/>
        </p:blipFill>
        <p:spPr>
          <a:xfrm>
            <a:off x="4155840" y="5011560"/>
            <a:ext cx="928800" cy="982800"/>
          </a:xfrm>
          <a:prstGeom prst="rect">
            <a:avLst/>
          </a:prstGeom>
          <a:ln w="0">
            <a:noFill/>
          </a:ln>
        </p:spPr>
      </p:pic>
      <p:pic>
        <p:nvPicPr>
          <p:cNvPr id="87" name="Imagen 23" descr=""/>
          <p:cNvPicPr/>
          <p:nvPr/>
        </p:nvPicPr>
        <p:blipFill>
          <a:blip r:embed="rId11"/>
          <a:srcRect l="0" t="46398" r="30604" b="0"/>
          <a:stretch/>
        </p:blipFill>
        <p:spPr>
          <a:xfrm>
            <a:off x="5244480" y="5011560"/>
            <a:ext cx="985680" cy="1004040"/>
          </a:xfrm>
          <a:prstGeom prst="rect">
            <a:avLst/>
          </a:prstGeom>
          <a:ln w="0">
            <a:noFill/>
          </a:ln>
        </p:spPr>
      </p:pic>
      <p:sp>
        <p:nvSpPr>
          <p:cNvPr id="88" name="CuadroTexto 24"/>
          <p:cNvSpPr/>
          <p:nvPr/>
        </p:nvSpPr>
        <p:spPr>
          <a:xfrm>
            <a:off x="-18000" y="662148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89" name="CuadroTexto 25"/>
          <p:cNvSpPr/>
          <p:nvPr/>
        </p:nvSpPr>
        <p:spPr>
          <a:xfrm>
            <a:off x="949320" y="3418200"/>
            <a:ext cx="63072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Blanco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90" name="CuadroTexto 26"/>
          <p:cNvSpPr/>
          <p:nvPr/>
        </p:nvSpPr>
        <p:spPr>
          <a:xfrm>
            <a:off x="2207880" y="3409560"/>
            <a:ext cx="4798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Azul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91" name="CuadroTexto 27"/>
          <p:cNvSpPr/>
          <p:nvPr/>
        </p:nvSpPr>
        <p:spPr>
          <a:xfrm>
            <a:off x="3321360" y="3435480"/>
            <a:ext cx="5439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Rosa 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92" name="CuadroTexto 28"/>
          <p:cNvSpPr/>
          <p:nvPr/>
        </p:nvSpPr>
        <p:spPr>
          <a:xfrm>
            <a:off x="4487400" y="3426840"/>
            <a:ext cx="59112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Beige 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93" name="CuadroTexto 29"/>
          <p:cNvSpPr/>
          <p:nvPr/>
        </p:nvSpPr>
        <p:spPr>
          <a:xfrm>
            <a:off x="925200" y="4775040"/>
            <a:ext cx="6336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Avena 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94" name="CuadroTexto 30"/>
          <p:cNvSpPr/>
          <p:nvPr/>
        </p:nvSpPr>
        <p:spPr>
          <a:xfrm>
            <a:off x="2102760" y="4765680"/>
            <a:ext cx="7736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Menta 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95" name="CuadroTexto 31"/>
          <p:cNvSpPr/>
          <p:nvPr/>
        </p:nvSpPr>
        <p:spPr>
          <a:xfrm>
            <a:off x="3217320" y="4791600"/>
            <a:ext cx="649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Verde  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96" name="CuadroTexto 32"/>
          <p:cNvSpPr/>
          <p:nvPr/>
        </p:nvSpPr>
        <p:spPr>
          <a:xfrm>
            <a:off x="4384440" y="4782960"/>
            <a:ext cx="5637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Rojo   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97" name="CuadroTexto 33"/>
          <p:cNvSpPr/>
          <p:nvPr/>
        </p:nvSpPr>
        <p:spPr>
          <a:xfrm>
            <a:off x="5496120" y="4765680"/>
            <a:ext cx="69912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Negro    </a:t>
            </a:r>
            <a:endParaRPr b="0" lang="es-MX" sz="1200" spc="-1" strike="noStrike">
              <a:latin typeface="Arial"/>
            </a:endParaRPr>
          </a:p>
        </p:txBody>
      </p:sp>
      <p:pic>
        <p:nvPicPr>
          <p:cNvPr id="98" name="Imagen 2" descr=""/>
          <p:cNvPicPr/>
          <p:nvPr/>
        </p:nvPicPr>
        <p:blipFill>
          <a:blip r:embed="rId12"/>
          <a:srcRect l="0" t="0" r="65166" b="75423"/>
          <a:stretch/>
        </p:blipFill>
        <p:spPr>
          <a:xfrm>
            <a:off x="5454360" y="3664080"/>
            <a:ext cx="1055880" cy="993240"/>
          </a:xfrm>
          <a:prstGeom prst="rect">
            <a:avLst/>
          </a:prstGeom>
          <a:ln w="0">
            <a:noFill/>
          </a:ln>
        </p:spPr>
      </p:pic>
      <p:sp>
        <p:nvSpPr>
          <p:cNvPr id="99" name="CuadroTexto 34"/>
          <p:cNvSpPr/>
          <p:nvPr/>
        </p:nvSpPr>
        <p:spPr>
          <a:xfrm>
            <a:off x="5497560" y="3435480"/>
            <a:ext cx="8074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Durazno   </a:t>
            </a:r>
            <a:endParaRPr b="0" lang="es-MX" sz="1200" spc="-1" strike="noStrike">
              <a:latin typeface="Arial"/>
            </a:endParaRPr>
          </a:p>
        </p:txBody>
      </p:sp>
      <p:grpSp>
        <p:nvGrpSpPr>
          <p:cNvPr id="100" name="Grupo 57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101" name="Grupo 58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102" name="Rectángulo 60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3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4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103" name="Rectángulo 61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5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16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104" name="Imagen 62" descr=""/>
              <p:cNvPicPr/>
              <p:nvPr/>
            </p:nvPicPr>
            <p:blipFill>
              <a:blip r:embed="rId17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5" name="Imagen 63" descr=""/>
              <p:cNvPicPr/>
              <p:nvPr/>
            </p:nvPicPr>
            <p:blipFill>
              <a:blip r:embed="rId18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6" name="Imagen 64" descr=""/>
              <p:cNvPicPr/>
              <p:nvPr/>
            </p:nvPicPr>
            <p:blipFill>
              <a:blip r:embed="rId19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7" name="Imagen 65" descr=""/>
              <p:cNvPicPr/>
              <p:nvPr/>
            </p:nvPicPr>
            <p:blipFill>
              <a:blip r:embed="rId20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08" name="Rectángulo 59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21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22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adroTexto 5"/>
          <p:cNvSpPr/>
          <p:nvPr/>
        </p:nvSpPr>
        <p:spPr>
          <a:xfrm>
            <a:off x="694800" y="1401480"/>
            <a:ext cx="4579200" cy="18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Cuadros intercalados para bordar en Aida 14 ct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(14 puntos por pulgada - 5.5 puntos por cm) 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100% algodón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Trama Uniforme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Presentación de 1.5 metros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Tenemos corte lineal por  metros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Color Balnco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Costo $280 metro </a:t>
            </a:r>
            <a:endParaRPr b="0" lang="es-MX" sz="1350" spc="-1" strike="noStrike">
              <a:latin typeface="Arial"/>
            </a:endParaRPr>
          </a:p>
        </p:txBody>
      </p:sp>
      <p:sp>
        <p:nvSpPr>
          <p:cNvPr id="110" name="CuadroTexto 7"/>
          <p:cNvSpPr/>
          <p:nvPr/>
        </p:nvSpPr>
        <p:spPr>
          <a:xfrm>
            <a:off x="711720" y="449280"/>
            <a:ext cx="7167240" cy="66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Telas para bordar: Aida Ajedrez </a:t>
            </a: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Ideal para punto de cruz.  Gracias a su trama uniforme, y el almidón es fácil hacer cruces parejas. </a:t>
            </a:r>
            <a:endParaRPr b="0" lang="es-MX" sz="1400" spc="-1" strike="noStrike">
              <a:latin typeface="Arial"/>
            </a:endParaRPr>
          </a:p>
        </p:txBody>
      </p:sp>
      <p:pic>
        <p:nvPicPr>
          <p:cNvPr id="111" name="Imagen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 rot="5400000">
            <a:off x="1177560" y="2850840"/>
            <a:ext cx="3035520" cy="4052880"/>
          </a:xfrm>
          <a:prstGeom prst="rect">
            <a:avLst/>
          </a:prstGeom>
          <a:ln w="0">
            <a:noFill/>
          </a:ln>
        </p:spPr>
      </p:pic>
      <p:sp>
        <p:nvSpPr>
          <p:cNvPr id="112" name="CuadroTexto 13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grpSp>
        <p:nvGrpSpPr>
          <p:cNvPr id="113" name="Grupo 36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114" name="Grupo 37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115" name="Rectángulo 39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3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4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116" name="Rectángulo 40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5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6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117" name="Imagen 41" descr=""/>
              <p:cNvPicPr/>
              <p:nvPr/>
            </p:nvPicPr>
            <p:blipFill>
              <a:blip r:embed="rId7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18" name="Imagen 42" descr=""/>
              <p:cNvPicPr/>
              <p:nvPr/>
            </p:nvPicPr>
            <p:blipFill>
              <a:blip r:embed="rId8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19" name="Imagen 43" descr=""/>
              <p:cNvPicPr/>
              <p:nvPr/>
            </p:nvPicPr>
            <p:blipFill>
              <a:blip r:embed="rId9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0" name="Imagen 44" descr=""/>
              <p:cNvPicPr/>
              <p:nvPr/>
            </p:nvPicPr>
            <p:blipFill>
              <a:blip r:embed="rId10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21" name="Rectángulo 38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1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2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adroTexto 5"/>
          <p:cNvSpPr/>
          <p:nvPr/>
        </p:nvSpPr>
        <p:spPr>
          <a:xfrm>
            <a:off x="714240" y="1342080"/>
            <a:ext cx="3664800" cy="15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Aida vinil 16 ct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(16 puntos por pulgada - 7 puntos por 1cm)  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Trama Uniforme, pre cortada en 3 presentaciones: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1m x 50 cm       $300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50cm x 50cm    $180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350" spc="-1" strike="noStrike">
                <a:solidFill>
                  <a:srgbClr val="000000"/>
                </a:solidFill>
                <a:latin typeface="Calibri"/>
              </a:rPr>
              <a:t>25cm x 50cm    $120</a:t>
            </a:r>
            <a:endParaRPr b="0" lang="es-MX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MX" sz="1350" spc="-1" strike="noStrike">
              <a:latin typeface="Arial"/>
            </a:endParaRPr>
          </a:p>
        </p:txBody>
      </p:sp>
      <p:sp>
        <p:nvSpPr>
          <p:cNvPr id="123" name="CuadroTexto 7"/>
          <p:cNvSpPr/>
          <p:nvPr/>
        </p:nvSpPr>
        <p:spPr>
          <a:xfrm>
            <a:off x="688320" y="449280"/>
            <a:ext cx="600732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Telas para bordar: Aida Vinil </a:t>
            </a: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Ideal para punto de cruz. Trama uniforme Tela plástica flexible, que no se deshila 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En 4 colores blanco, gris, beige y negro   </a:t>
            </a:r>
            <a:endParaRPr b="0" lang="es-MX" sz="1400" spc="-1" strike="noStrike">
              <a:latin typeface="Arial"/>
            </a:endParaRPr>
          </a:p>
        </p:txBody>
      </p:sp>
      <p:pic>
        <p:nvPicPr>
          <p:cNvPr id="124" name="Imagen 1" descr=""/>
          <p:cNvPicPr/>
          <p:nvPr/>
        </p:nvPicPr>
        <p:blipFill>
          <a:blip r:embed="rId1"/>
          <a:srcRect l="52904" t="0" r="0" b="65381"/>
          <a:stretch/>
        </p:blipFill>
        <p:spPr>
          <a:xfrm>
            <a:off x="4246920" y="2957760"/>
            <a:ext cx="1503360" cy="1473120"/>
          </a:xfrm>
          <a:prstGeom prst="rect">
            <a:avLst/>
          </a:prstGeom>
          <a:ln w="0">
            <a:noFill/>
          </a:ln>
        </p:spPr>
      </p:pic>
      <p:pic>
        <p:nvPicPr>
          <p:cNvPr id="125" name="Imagen 2" descr=""/>
          <p:cNvPicPr/>
          <p:nvPr/>
        </p:nvPicPr>
        <p:blipFill>
          <a:blip r:embed="rId2"/>
          <a:srcRect l="67786" t="69359" r="9711" b="0"/>
          <a:stretch/>
        </p:blipFill>
        <p:spPr>
          <a:xfrm>
            <a:off x="720000" y="2957760"/>
            <a:ext cx="1442520" cy="1473120"/>
          </a:xfrm>
          <a:prstGeom prst="rect">
            <a:avLst/>
          </a:prstGeom>
          <a:ln w="0">
            <a:noFill/>
          </a:ln>
        </p:spPr>
      </p:pic>
      <p:pic>
        <p:nvPicPr>
          <p:cNvPr id="126" name="Imagen 4" descr=""/>
          <p:cNvPicPr/>
          <p:nvPr/>
        </p:nvPicPr>
        <p:blipFill>
          <a:blip r:embed="rId3"/>
          <a:srcRect l="59861" t="0" r="862" b="70996"/>
          <a:stretch/>
        </p:blipFill>
        <p:spPr>
          <a:xfrm>
            <a:off x="2399040" y="2957760"/>
            <a:ext cx="1548360" cy="1473120"/>
          </a:xfrm>
          <a:prstGeom prst="rect">
            <a:avLst/>
          </a:prstGeom>
          <a:ln w="0">
            <a:noFill/>
          </a:ln>
        </p:spPr>
      </p:pic>
      <p:pic>
        <p:nvPicPr>
          <p:cNvPr id="127" name="Imagen 6" descr=""/>
          <p:cNvPicPr/>
          <p:nvPr/>
        </p:nvPicPr>
        <p:blipFill>
          <a:blip r:embed="rId4"/>
          <a:srcRect l="40940" t="28459" r="32565" b="51925"/>
          <a:stretch/>
        </p:blipFill>
        <p:spPr>
          <a:xfrm>
            <a:off x="5969160" y="2957760"/>
            <a:ext cx="1492560" cy="1473120"/>
          </a:xfrm>
          <a:prstGeom prst="rect">
            <a:avLst/>
          </a:prstGeom>
          <a:ln w="0">
            <a:noFill/>
          </a:ln>
        </p:spPr>
      </p:pic>
      <p:pic>
        <p:nvPicPr>
          <p:cNvPr id="128" name="Imagen 13" descr=""/>
          <p:cNvPicPr/>
          <p:nvPr/>
        </p:nvPicPr>
        <p:blipFill>
          <a:blip r:embed="rId5"/>
          <a:srcRect l="0" t="7187" r="0" b="5133"/>
          <a:stretch/>
        </p:blipFill>
        <p:spPr>
          <a:xfrm>
            <a:off x="716400" y="4621680"/>
            <a:ext cx="1446120" cy="1690920"/>
          </a:xfrm>
          <a:prstGeom prst="rect">
            <a:avLst/>
          </a:prstGeom>
          <a:ln w="0">
            <a:noFill/>
          </a:ln>
        </p:spPr>
      </p:pic>
      <p:sp>
        <p:nvSpPr>
          <p:cNvPr id="129" name="CuadroTexto 16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grpSp>
        <p:nvGrpSpPr>
          <p:cNvPr id="130" name="Grupo 40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131" name="Grupo 41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132" name="Rectángulo 43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6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7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133" name="Rectángulo 44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8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9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134" name="Imagen 45" descr=""/>
              <p:cNvPicPr/>
              <p:nvPr/>
            </p:nvPicPr>
            <p:blipFill>
              <a:blip r:embed="rId10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5" name="Imagen 46" descr=""/>
              <p:cNvPicPr/>
              <p:nvPr/>
            </p:nvPicPr>
            <p:blipFill>
              <a:blip r:embed="rId11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6" name="Imagen 47" descr=""/>
              <p:cNvPicPr/>
              <p:nvPr/>
            </p:nvPicPr>
            <p:blipFill>
              <a:blip r:embed="rId12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7" name="Imagen 48" descr=""/>
              <p:cNvPicPr/>
              <p:nvPr/>
            </p:nvPicPr>
            <p:blipFill>
              <a:blip r:embed="rId13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38" name="Rectángulo 42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4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5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adroTexto 15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140" name="CuadroTexto 21"/>
          <p:cNvSpPr/>
          <p:nvPr/>
        </p:nvSpPr>
        <p:spPr>
          <a:xfrm>
            <a:off x="625680" y="599400"/>
            <a:ext cx="5227200" cy="32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Mini bastidores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Para bordar en punto de cruz, lineal y pedrería. </a:t>
            </a: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MDF  3mm 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Consta del bastidor y base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Círculo grande 6cm $18.00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Marco $15.00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Óvalo $13.00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Orejitas de gato $12.00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Círculo mini 3cm $12.00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Corazón mini $12.00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Rombo mini $9.00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En la compra de telas el envío es gratis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141" name="Imagen 6" descr=""/>
          <p:cNvPicPr/>
          <p:nvPr/>
        </p:nvPicPr>
        <p:blipFill>
          <a:blip r:embed="rId1"/>
          <a:srcRect l="0" t="5098" r="152" b="11370"/>
          <a:stretch/>
        </p:blipFill>
        <p:spPr>
          <a:xfrm>
            <a:off x="5702400" y="2010240"/>
            <a:ext cx="3150000" cy="3513960"/>
          </a:xfrm>
          <a:prstGeom prst="rect">
            <a:avLst/>
          </a:prstGeom>
          <a:ln w="0">
            <a:noFill/>
          </a:ln>
        </p:spPr>
      </p:pic>
      <p:pic>
        <p:nvPicPr>
          <p:cNvPr id="142" name="Imagen 7" descr=""/>
          <p:cNvPicPr/>
          <p:nvPr/>
        </p:nvPicPr>
        <p:blipFill>
          <a:blip r:embed="rId2"/>
          <a:srcRect l="3236" t="6006" r="4411" b="9712"/>
          <a:stretch/>
        </p:blipFill>
        <p:spPr>
          <a:xfrm>
            <a:off x="357480" y="4518360"/>
            <a:ext cx="3477240" cy="1764360"/>
          </a:xfrm>
          <a:prstGeom prst="rect">
            <a:avLst/>
          </a:prstGeom>
          <a:ln w="0">
            <a:noFill/>
          </a:ln>
        </p:spPr>
      </p:pic>
      <p:pic>
        <p:nvPicPr>
          <p:cNvPr id="143" name="Imagen 13" descr=""/>
          <p:cNvPicPr/>
          <p:nvPr/>
        </p:nvPicPr>
        <p:blipFill>
          <a:blip r:embed="rId3"/>
          <a:stretch/>
        </p:blipFill>
        <p:spPr>
          <a:xfrm>
            <a:off x="3614400" y="1687680"/>
            <a:ext cx="1476360" cy="1378080"/>
          </a:xfrm>
          <a:prstGeom prst="rect">
            <a:avLst/>
          </a:prstGeom>
          <a:ln w="0">
            <a:noFill/>
          </a:ln>
        </p:spPr>
      </p:pic>
      <p:pic>
        <p:nvPicPr>
          <p:cNvPr id="144" name="Imagen 14" descr=""/>
          <p:cNvPicPr/>
          <p:nvPr/>
        </p:nvPicPr>
        <p:blipFill>
          <a:blip r:embed="rId4"/>
          <a:stretch/>
        </p:blipFill>
        <p:spPr>
          <a:xfrm>
            <a:off x="7502400" y="323280"/>
            <a:ext cx="1324080" cy="1495440"/>
          </a:xfrm>
          <a:prstGeom prst="rect">
            <a:avLst/>
          </a:prstGeom>
          <a:ln w="0">
            <a:noFill/>
          </a:ln>
        </p:spPr>
      </p:pic>
      <p:pic>
        <p:nvPicPr>
          <p:cNvPr id="145" name="Imagen 16" descr=""/>
          <p:cNvPicPr/>
          <p:nvPr/>
        </p:nvPicPr>
        <p:blipFill>
          <a:blip r:embed="rId5"/>
          <a:stretch/>
        </p:blipFill>
        <p:spPr>
          <a:xfrm>
            <a:off x="4111560" y="4100040"/>
            <a:ext cx="1265400" cy="1760760"/>
          </a:xfrm>
          <a:prstGeom prst="rect">
            <a:avLst/>
          </a:prstGeom>
          <a:ln w="0">
            <a:noFill/>
          </a:ln>
        </p:spPr>
      </p:pic>
      <p:grpSp>
        <p:nvGrpSpPr>
          <p:cNvPr id="146" name="Grupo 33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147" name="Grupo 34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148" name="Rectángulo 36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6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7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149" name="Rectángulo 37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8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9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150" name="Imagen 38" descr=""/>
              <p:cNvPicPr/>
              <p:nvPr/>
            </p:nvPicPr>
            <p:blipFill>
              <a:blip r:embed="rId10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1" name="Imagen 39" descr=""/>
              <p:cNvPicPr/>
              <p:nvPr/>
            </p:nvPicPr>
            <p:blipFill>
              <a:blip r:embed="rId11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2" name="Imagen 40" descr=""/>
              <p:cNvPicPr/>
              <p:nvPr/>
            </p:nvPicPr>
            <p:blipFill>
              <a:blip r:embed="rId12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3" name="Imagen 41" descr=""/>
              <p:cNvPicPr/>
              <p:nvPr/>
            </p:nvPicPr>
            <p:blipFill>
              <a:blip r:embed="rId13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54" name="Rectángulo 35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4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5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adroTexto 15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156" name="CuadroTexto 21"/>
          <p:cNvSpPr/>
          <p:nvPr/>
        </p:nvSpPr>
        <p:spPr>
          <a:xfrm>
            <a:off x="570600" y="599400"/>
            <a:ext cx="5227200" cy="21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Mini bastidores Naturaleza  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Para bordar en punto de cruz, lineal y pedrería. </a:t>
            </a: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MDF  3mm 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Consta del bastidor y base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Medidas 5 cm alto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Pieza $16.00 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aquete Sol, flor, Hoja y gota $50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En la compra de telas el envío es gratis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157" name="Imagen 4" descr=""/>
          <p:cNvPicPr/>
          <p:nvPr/>
        </p:nvPicPr>
        <p:blipFill>
          <a:blip r:embed="rId1"/>
          <a:srcRect l="6336" t="8235" r="10179" b="12546"/>
          <a:stretch/>
        </p:blipFill>
        <p:spPr>
          <a:xfrm>
            <a:off x="5623920" y="1372680"/>
            <a:ext cx="3238200" cy="4105440"/>
          </a:xfrm>
          <a:prstGeom prst="rect">
            <a:avLst/>
          </a:prstGeom>
          <a:ln w="0">
            <a:noFill/>
          </a:ln>
        </p:spPr>
      </p:pic>
      <p:pic>
        <p:nvPicPr>
          <p:cNvPr id="158" name="Imagen 5" descr=""/>
          <p:cNvPicPr/>
          <p:nvPr/>
        </p:nvPicPr>
        <p:blipFill>
          <a:blip r:embed="rId2"/>
          <a:stretch/>
        </p:blipFill>
        <p:spPr>
          <a:xfrm>
            <a:off x="279360" y="2824560"/>
            <a:ext cx="1428120" cy="1716120"/>
          </a:xfrm>
          <a:prstGeom prst="rect">
            <a:avLst/>
          </a:prstGeom>
          <a:ln w="0">
            <a:noFill/>
          </a:ln>
        </p:spPr>
      </p:pic>
      <p:pic>
        <p:nvPicPr>
          <p:cNvPr id="159" name="Imagen 6" descr=""/>
          <p:cNvPicPr/>
          <p:nvPr/>
        </p:nvPicPr>
        <p:blipFill>
          <a:blip r:embed="rId3"/>
          <a:stretch/>
        </p:blipFill>
        <p:spPr>
          <a:xfrm>
            <a:off x="1020960" y="4798800"/>
            <a:ext cx="1373760" cy="1495800"/>
          </a:xfrm>
          <a:prstGeom prst="rect">
            <a:avLst/>
          </a:prstGeom>
          <a:ln w="0">
            <a:noFill/>
          </a:ln>
        </p:spPr>
      </p:pic>
      <p:pic>
        <p:nvPicPr>
          <p:cNvPr id="160" name="Imagen 7" descr=""/>
          <p:cNvPicPr/>
          <p:nvPr/>
        </p:nvPicPr>
        <p:blipFill>
          <a:blip r:embed="rId4"/>
          <a:stretch/>
        </p:blipFill>
        <p:spPr>
          <a:xfrm>
            <a:off x="2530440" y="2824560"/>
            <a:ext cx="1307520" cy="1707480"/>
          </a:xfrm>
          <a:prstGeom prst="rect">
            <a:avLst/>
          </a:prstGeom>
          <a:ln w="0">
            <a:noFill/>
          </a:ln>
        </p:spPr>
      </p:pic>
      <p:pic>
        <p:nvPicPr>
          <p:cNvPr id="161" name="Imagen 8" descr=""/>
          <p:cNvPicPr/>
          <p:nvPr/>
        </p:nvPicPr>
        <p:blipFill>
          <a:blip r:embed="rId5"/>
          <a:stretch/>
        </p:blipFill>
        <p:spPr>
          <a:xfrm>
            <a:off x="3838320" y="4794840"/>
            <a:ext cx="1328400" cy="1527840"/>
          </a:xfrm>
          <a:prstGeom prst="rect">
            <a:avLst/>
          </a:prstGeom>
          <a:ln w="0">
            <a:noFill/>
          </a:ln>
        </p:spPr>
      </p:pic>
      <p:grpSp>
        <p:nvGrpSpPr>
          <p:cNvPr id="162" name="Grupo 31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163" name="Grupo 32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164" name="Rectángulo 34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6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7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165" name="Rectángulo 35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8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9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166" name="Imagen 36" descr=""/>
              <p:cNvPicPr/>
              <p:nvPr/>
            </p:nvPicPr>
            <p:blipFill>
              <a:blip r:embed="rId10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7" name="Imagen 37" descr=""/>
              <p:cNvPicPr/>
              <p:nvPr/>
            </p:nvPicPr>
            <p:blipFill>
              <a:blip r:embed="rId11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8" name="Imagen 38" descr=""/>
              <p:cNvPicPr/>
              <p:nvPr/>
            </p:nvPicPr>
            <p:blipFill>
              <a:blip r:embed="rId12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9" name="Imagen 39" descr=""/>
              <p:cNvPicPr/>
              <p:nvPr/>
            </p:nvPicPr>
            <p:blipFill>
              <a:blip r:embed="rId13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70" name="Rectángulo 33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4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5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adroTexto 15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172" name="CuadroTexto 21"/>
          <p:cNvSpPr/>
          <p:nvPr/>
        </p:nvSpPr>
        <p:spPr>
          <a:xfrm>
            <a:off x="570600" y="599400"/>
            <a:ext cx="5227200" cy="188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Mini bastidor Sol Calado  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Para bordar en punto de cruz, lineal y pedrería. </a:t>
            </a: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MDF  3mm 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Consta del bastidor y base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Medidas 6 cm alto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Pieza $20.00 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En la compra de telas el envío es gratis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173" name="Imagen 1" descr=""/>
          <p:cNvPicPr/>
          <p:nvPr/>
        </p:nvPicPr>
        <p:blipFill>
          <a:blip r:embed="rId1"/>
          <a:stretch/>
        </p:blipFill>
        <p:spPr>
          <a:xfrm>
            <a:off x="825480" y="2643120"/>
            <a:ext cx="3368880" cy="3639240"/>
          </a:xfrm>
          <a:prstGeom prst="rect">
            <a:avLst/>
          </a:prstGeom>
          <a:ln w="0">
            <a:noFill/>
          </a:ln>
        </p:spPr>
      </p:pic>
      <p:pic>
        <p:nvPicPr>
          <p:cNvPr id="174" name="Imagen 2" descr=""/>
          <p:cNvPicPr/>
          <p:nvPr/>
        </p:nvPicPr>
        <p:blipFill>
          <a:blip r:embed="rId2"/>
          <a:stretch/>
        </p:blipFill>
        <p:spPr>
          <a:xfrm>
            <a:off x="5374080" y="1409400"/>
            <a:ext cx="3305880" cy="3574080"/>
          </a:xfrm>
          <a:prstGeom prst="rect">
            <a:avLst/>
          </a:prstGeom>
          <a:ln w="0">
            <a:noFill/>
          </a:ln>
        </p:spPr>
      </p:pic>
      <p:grpSp>
        <p:nvGrpSpPr>
          <p:cNvPr id="175" name="Grupo 28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176" name="Grupo 29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177" name="Rectángulo 31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3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4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178" name="Rectángulo 32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5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6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179" name="Imagen 33" descr=""/>
              <p:cNvPicPr/>
              <p:nvPr/>
            </p:nvPicPr>
            <p:blipFill>
              <a:blip r:embed="rId7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0" name="Imagen 34" descr=""/>
              <p:cNvPicPr/>
              <p:nvPr/>
            </p:nvPicPr>
            <p:blipFill>
              <a:blip r:embed="rId8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1" name="Imagen 35" descr=""/>
              <p:cNvPicPr/>
              <p:nvPr/>
            </p:nvPicPr>
            <p:blipFill>
              <a:blip r:embed="rId9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2" name="Imagen 36" descr=""/>
              <p:cNvPicPr/>
              <p:nvPr/>
            </p:nvPicPr>
            <p:blipFill>
              <a:blip r:embed="rId10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83" name="Rectángulo 30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1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2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adroTexto 15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185" name="CuadroTexto 21"/>
          <p:cNvSpPr/>
          <p:nvPr/>
        </p:nvSpPr>
        <p:spPr>
          <a:xfrm>
            <a:off x="546120" y="599400"/>
            <a:ext cx="4917600" cy="188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Bastidor Esfera  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Para bordar en punto de cruz y punto lineal </a:t>
            </a: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MDF  3mm 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Consta del bastidor y base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Medidas 8 cm alto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Pieza $20.00 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419" sz="1800" spc="-1" strike="noStrike">
                <a:solidFill>
                  <a:srgbClr val="000000"/>
                </a:solidFill>
                <a:latin typeface="Calibri"/>
              </a:rPr>
              <a:t>En la compra de telas el envío es gratis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186" name="Imagen 3" descr=""/>
          <p:cNvPicPr/>
          <p:nvPr/>
        </p:nvPicPr>
        <p:blipFill>
          <a:blip r:embed="rId1"/>
          <a:stretch/>
        </p:blipFill>
        <p:spPr>
          <a:xfrm>
            <a:off x="541080" y="2565720"/>
            <a:ext cx="3949920" cy="3746880"/>
          </a:xfrm>
          <a:prstGeom prst="rect">
            <a:avLst/>
          </a:prstGeom>
          <a:ln w="0">
            <a:noFill/>
          </a:ln>
        </p:spPr>
      </p:pic>
      <p:pic>
        <p:nvPicPr>
          <p:cNvPr id="187" name="Imagen 4" descr=""/>
          <p:cNvPicPr/>
          <p:nvPr/>
        </p:nvPicPr>
        <p:blipFill>
          <a:blip r:embed="rId2"/>
          <a:stretch/>
        </p:blipFill>
        <p:spPr>
          <a:xfrm>
            <a:off x="5011200" y="2563560"/>
            <a:ext cx="2814120" cy="2671560"/>
          </a:xfrm>
          <a:prstGeom prst="rect">
            <a:avLst/>
          </a:prstGeom>
          <a:ln w="0">
            <a:noFill/>
          </a:ln>
        </p:spPr>
      </p:pic>
      <p:grpSp>
        <p:nvGrpSpPr>
          <p:cNvPr id="188" name="Grupo 28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189" name="Grupo 29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190" name="Rectángulo 31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3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4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191" name="Rectángulo 32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5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6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192" name="Imagen 33" descr=""/>
              <p:cNvPicPr/>
              <p:nvPr/>
            </p:nvPicPr>
            <p:blipFill>
              <a:blip r:embed="rId7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3" name="Imagen 34" descr=""/>
              <p:cNvPicPr/>
              <p:nvPr/>
            </p:nvPicPr>
            <p:blipFill>
              <a:blip r:embed="rId8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4" name="Imagen 35" descr=""/>
              <p:cNvPicPr/>
              <p:nvPr/>
            </p:nvPicPr>
            <p:blipFill>
              <a:blip r:embed="rId9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5" name="Imagen 36" descr=""/>
              <p:cNvPicPr/>
              <p:nvPr/>
            </p:nvPicPr>
            <p:blipFill>
              <a:blip r:embed="rId10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96" name="Rectángulo 30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1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2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adroTexto 15"/>
          <p:cNvSpPr/>
          <p:nvPr/>
        </p:nvSpPr>
        <p:spPr>
          <a:xfrm>
            <a:off x="14760" y="6607800"/>
            <a:ext cx="30387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000" spc="-1" strike="noStrike">
                <a:solidFill>
                  <a:srgbClr val="000000"/>
                </a:solidFill>
                <a:latin typeface="Calibri"/>
              </a:rPr>
              <a:t>*Los colores pueden variar debido a la pantalla y la luz.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198" name="CuadroTexto 21"/>
          <p:cNvSpPr/>
          <p:nvPr/>
        </p:nvSpPr>
        <p:spPr>
          <a:xfrm>
            <a:off x="280440" y="242640"/>
            <a:ext cx="7138080" cy="18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Paquetes esferas Navideñas 5 piezas   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Batidor con forma de esfera 8 cm en MDF de 3 mm 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600" spc="-1" strike="noStrike">
                <a:solidFill>
                  <a:srgbClr val="000000"/>
                </a:solidFill>
                <a:latin typeface="Calibri"/>
              </a:rPr>
              <a:t>Para bordar en punto de cruz y lineal 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Consta de 5 bastidores, tela adía 14ct color a elegir (verde, blanco o rojo) y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grafico digital en pdf a elegir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Paquete $280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199" name="Imagen 1" descr=""/>
          <p:cNvPicPr/>
          <p:nvPr/>
        </p:nvPicPr>
        <p:blipFill>
          <a:blip r:embed="rId1"/>
          <a:stretch/>
        </p:blipFill>
        <p:spPr>
          <a:xfrm>
            <a:off x="2733840" y="1794960"/>
            <a:ext cx="2017080" cy="1913400"/>
          </a:xfrm>
          <a:prstGeom prst="rect">
            <a:avLst/>
          </a:prstGeom>
          <a:ln w="0">
            <a:noFill/>
          </a:ln>
        </p:spPr>
      </p:pic>
      <p:pic>
        <p:nvPicPr>
          <p:cNvPr id="200" name="Imagen 2" descr=""/>
          <p:cNvPicPr/>
          <p:nvPr/>
        </p:nvPicPr>
        <p:blipFill>
          <a:blip r:embed="rId2"/>
          <a:stretch/>
        </p:blipFill>
        <p:spPr>
          <a:xfrm>
            <a:off x="236160" y="3535200"/>
            <a:ext cx="3012840" cy="2859840"/>
          </a:xfrm>
          <a:prstGeom prst="rect">
            <a:avLst/>
          </a:prstGeom>
          <a:ln w="0">
            <a:noFill/>
          </a:ln>
        </p:spPr>
      </p:pic>
      <p:pic>
        <p:nvPicPr>
          <p:cNvPr id="201" name="Imagen 6" descr=""/>
          <p:cNvPicPr/>
          <p:nvPr/>
        </p:nvPicPr>
        <p:blipFill>
          <a:blip r:embed="rId3"/>
          <a:stretch/>
        </p:blipFill>
        <p:spPr>
          <a:xfrm>
            <a:off x="4955040" y="1669680"/>
            <a:ext cx="3566520" cy="2110320"/>
          </a:xfrm>
          <a:prstGeom prst="rect">
            <a:avLst/>
          </a:prstGeom>
          <a:ln w="0">
            <a:noFill/>
          </a:ln>
        </p:spPr>
      </p:pic>
      <p:pic>
        <p:nvPicPr>
          <p:cNvPr id="202" name="Imagen 7" descr=""/>
          <p:cNvPicPr/>
          <p:nvPr/>
        </p:nvPicPr>
        <p:blipFill>
          <a:blip r:embed="rId4"/>
          <a:stretch/>
        </p:blipFill>
        <p:spPr>
          <a:xfrm>
            <a:off x="4273920" y="3920760"/>
            <a:ext cx="2656800" cy="2008440"/>
          </a:xfrm>
          <a:prstGeom prst="rect">
            <a:avLst/>
          </a:prstGeom>
          <a:ln w="0">
            <a:noFill/>
          </a:ln>
        </p:spPr>
      </p:pic>
      <p:grpSp>
        <p:nvGrpSpPr>
          <p:cNvPr id="203" name="Grupo 29"/>
          <p:cNvGrpSpPr/>
          <p:nvPr/>
        </p:nvGrpSpPr>
        <p:grpSpPr>
          <a:xfrm>
            <a:off x="6862320" y="5292360"/>
            <a:ext cx="2373480" cy="1585800"/>
            <a:chOff x="6862320" y="5292360"/>
            <a:chExt cx="2373480" cy="1585800"/>
          </a:xfrm>
        </p:grpSpPr>
        <p:grpSp>
          <p:nvGrpSpPr>
            <p:cNvPr id="204" name="Grupo 30"/>
            <p:cNvGrpSpPr/>
            <p:nvPr/>
          </p:nvGrpSpPr>
          <p:grpSpPr>
            <a:xfrm>
              <a:off x="6862320" y="5292360"/>
              <a:ext cx="2263320" cy="1585800"/>
              <a:chOff x="6862320" y="5292360"/>
              <a:chExt cx="2263320" cy="1585800"/>
            </a:xfrm>
          </p:grpSpPr>
          <p:sp>
            <p:nvSpPr>
              <p:cNvPr id="205" name="Rectángulo 32"/>
              <p:cNvSpPr/>
              <p:nvPr/>
            </p:nvSpPr>
            <p:spPr>
              <a:xfrm>
                <a:off x="7081920" y="6513480"/>
                <a:ext cx="199368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5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6"/>
                  </a:rPr>
                  <a:t>www.facebook.com/Zavaromx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sp>
            <p:nvSpPr>
              <p:cNvPr id="206" name="Rectángulo 33"/>
              <p:cNvSpPr/>
              <p:nvPr/>
            </p:nvSpPr>
            <p:spPr>
              <a:xfrm>
                <a:off x="7063920" y="6282720"/>
                <a:ext cx="2061720" cy="364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7"/>
                  </a:rPr>
                  <a:t>https://</a:t>
                </a:r>
                <a:r>
                  <a:rPr b="0" lang="es-ES" sz="900" spc="-1" strike="noStrike" u="sng">
                    <a:solidFill>
                      <a:srgbClr val="0563c1"/>
                    </a:solidFill>
                    <a:uFillTx/>
                    <a:latin typeface="Calibri"/>
                    <a:hlinkClick r:id="rId8"/>
                  </a:rPr>
                  <a:t>www.instagram.com/zavaromx</a:t>
                </a:r>
                <a:endParaRPr b="0" lang="es-MX" sz="9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s-MX" sz="900" spc="-1" strike="noStrike">
                  <a:latin typeface="Arial"/>
                </a:endParaRPr>
              </a:p>
            </p:txBody>
          </p:sp>
          <p:pic>
            <p:nvPicPr>
              <p:cNvPr id="207" name="Imagen 34" descr=""/>
              <p:cNvPicPr/>
              <p:nvPr/>
            </p:nvPicPr>
            <p:blipFill>
              <a:blip r:embed="rId9"/>
              <a:srcRect l="27264" t="1378" r="26280" b="52657"/>
              <a:stretch/>
            </p:blipFill>
            <p:spPr>
              <a:xfrm>
                <a:off x="6947640" y="6523920"/>
                <a:ext cx="169560" cy="167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08" name="Imagen 35" descr=""/>
              <p:cNvPicPr/>
              <p:nvPr/>
            </p:nvPicPr>
            <p:blipFill>
              <a:blip r:embed="rId10"/>
              <a:stretch/>
            </p:blipFill>
            <p:spPr>
              <a:xfrm>
                <a:off x="6953760" y="6312960"/>
                <a:ext cx="165600" cy="165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09" name="Imagen 36" descr=""/>
              <p:cNvPicPr/>
              <p:nvPr/>
            </p:nvPicPr>
            <p:blipFill>
              <a:blip r:embed="rId11"/>
              <a:stretch/>
            </p:blipFill>
            <p:spPr>
              <a:xfrm>
                <a:off x="8094960" y="5292360"/>
                <a:ext cx="853200" cy="671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0" name="Imagen 37" descr=""/>
              <p:cNvPicPr/>
              <p:nvPr/>
            </p:nvPicPr>
            <p:blipFill>
              <a:blip r:embed="rId12"/>
              <a:stretch/>
            </p:blipFill>
            <p:spPr>
              <a:xfrm>
                <a:off x="6862320" y="6033240"/>
                <a:ext cx="340200" cy="256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11" name="Rectángulo 31"/>
            <p:cNvSpPr/>
            <p:nvPr/>
          </p:nvSpPr>
          <p:spPr>
            <a:xfrm>
              <a:off x="7081920" y="6069600"/>
              <a:ext cx="2153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3"/>
                </a:rPr>
                <a:t>https://</a:t>
              </a:r>
              <a:r>
                <a:rPr b="0" lang="es-ES" sz="800" spc="-1" strike="noStrike" u="sng">
                  <a:solidFill>
                    <a:srgbClr val="0563c1"/>
                  </a:solidFill>
                  <a:uFillTx/>
                  <a:latin typeface="Calibri"/>
                  <a:hlinkClick r:id="rId14"/>
                </a:rPr>
                <a:t>wa.me/message/MZRNLXOD4UBME1</a:t>
              </a:r>
              <a:endParaRPr b="0" lang="es-MX" sz="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s-MX" sz="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Application>LibreOffice/7.2.5.2$Windows_X86_64 LibreOffice_project/499f9727c189e6ef3471021d6132d4c694f357e5</Application>
  <AppVersion>15.0000</AppVersion>
  <Words>1206</Words>
  <Paragraphs>191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2021-02-18T16:51:58Z</dcterms:created>
  <dc:creator>USER</dc:creator>
  <dc:description/>
  <dc:language>es-MX</dc:language>
  <cp:lastModifiedBy/>
  <dcterms:modified xsi:type="dcterms:W3CDTF">2022-01-22T18:14:08Z</dcterms:modified>
  <cp:revision>46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Presentación en pantalla (4:3)</vt:lpwstr>
  </property>
  <property fmtid="{D5CDD505-2E9C-101B-9397-08002B2CF9AE}" pid="4" name="Slides">
    <vt:i4>14</vt:i4>
  </property>
</Properties>
</file>